
<file path=[Content_Types].xml><?xml version="1.0" encoding="utf-8"?>
<Types xmlns="http://schemas.openxmlformats.org/package/2006/content-types">
  <Default Extension="bin" ContentType="application/vnd.openxmlformats-officedocument.oleObject"/>
  <Default Extension="gif" ContentType="image/gif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61" r:id="rId6"/>
    <p:sldId id="259" r:id="rId7"/>
    <p:sldId id="262" r:id="rId8"/>
    <p:sldId id="263" r:id="rId9"/>
    <p:sldId id="265" r:id="rId10"/>
    <p:sldId id="266" r:id="rId11"/>
    <p:sldId id="267" r:id="rId12"/>
    <p:sldId id="264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7" d="100"/>
          <a:sy n="87" d="100"/>
        </p:scale>
        <p:origin x="1512" y="6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DFA650-4B73-44E1-9A2F-7DBBB5C27727}" type="doc">
      <dgm:prSet loTypeId="urn:microsoft.com/office/officeart/2005/8/layout/hierarchy5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3A4C0BE-998D-44D7-86F9-5031E3952324}">
      <dgm:prSet phldrT="[Text]"/>
      <dgm:spPr/>
      <dgm:t>
        <a:bodyPr/>
        <a:lstStyle/>
        <a:p>
          <a:r>
            <a:rPr lang="en-US" dirty="0"/>
            <a:t>Focus DAPI</a:t>
          </a:r>
        </a:p>
      </dgm:t>
    </dgm:pt>
    <dgm:pt modelId="{0246ECDC-D553-46F5-8B5C-5178BDF6FC02}" type="parTrans" cxnId="{FC9DEB5B-F286-4443-96BE-301A686F00F8}">
      <dgm:prSet/>
      <dgm:spPr/>
      <dgm:t>
        <a:bodyPr/>
        <a:lstStyle/>
        <a:p>
          <a:endParaRPr lang="en-US"/>
        </a:p>
      </dgm:t>
    </dgm:pt>
    <dgm:pt modelId="{A0F944CF-DA1B-46C9-8914-46E049563C23}" type="sibTrans" cxnId="{FC9DEB5B-F286-4443-96BE-301A686F00F8}">
      <dgm:prSet/>
      <dgm:spPr/>
      <dgm:t>
        <a:bodyPr/>
        <a:lstStyle/>
        <a:p>
          <a:endParaRPr lang="en-US"/>
        </a:p>
      </dgm:t>
    </dgm:pt>
    <dgm:pt modelId="{086B017D-10CF-4A62-9BFB-023C5052079E}">
      <dgm:prSet phldrT="[Text]" phldr="1"/>
      <dgm:spPr/>
      <dgm:t>
        <a:bodyPr/>
        <a:lstStyle/>
        <a:p>
          <a:endParaRPr lang="en-US" dirty="0"/>
        </a:p>
      </dgm:t>
    </dgm:pt>
    <dgm:pt modelId="{A65254A3-A8C6-4E6A-9683-C63DCEFDB696}" type="parTrans" cxnId="{210EE00D-2721-4D91-86DC-D9228EBB862F}">
      <dgm:prSet/>
      <dgm:spPr/>
      <dgm:t>
        <a:bodyPr/>
        <a:lstStyle/>
        <a:p>
          <a:endParaRPr lang="en-US"/>
        </a:p>
      </dgm:t>
    </dgm:pt>
    <dgm:pt modelId="{ACF9DAFD-8DD9-475A-AA41-A1774E5252D7}" type="sibTrans" cxnId="{210EE00D-2721-4D91-86DC-D9228EBB862F}">
      <dgm:prSet/>
      <dgm:spPr/>
      <dgm:t>
        <a:bodyPr/>
        <a:lstStyle/>
        <a:p>
          <a:endParaRPr lang="en-US"/>
        </a:p>
      </dgm:t>
    </dgm:pt>
    <dgm:pt modelId="{2525C942-F613-4AE1-B0E5-C02CD23AE931}" type="pres">
      <dgm:prSet presAssocID="{D0DFA650-4B73-44E1-9A2F-7DBBB5C27727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CB9BED71-B6AA-440F-9A11-3F2CC4FEFFF9}" type="pres">
      <dgm:prSet presAssocID="{D0DFA650-4B73-44E1-9A2F-7DBBB5C27727}" presName="hierFlow" presStyleCnt="0"/>
      <dgm:spPr/>
    </dgm:pt>
    <dgm:pt modelId="{F950FDFB-44FD-482B-9187-0962BE8F3BD6}" type="pres">
      <dgm:prSet presAssocID="{D0DFA650-4B73-44E1-9A2F-7DBBB5C27727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9861A0C1-7C62-4558-88E2-CAA48B2A18AE}" type="pres">
      <dgm:prSet presAssocID="{03A4C0BE-998D-44D7-86F9-5031E3952324}" presName="Name17" presStyleCnt="0"/>
      <dgm:spPr/>
    </dgm:pt>
    <dgm:pt modelId="{44D8A82D-0BF0-4477-B8FF-B7209D0FE0A9}" type="pres">
      <dgm:prSet presAssocID="{03A4C0BE-998D-44D7-86F9-5031E3952324}" presName="level1Shape" presStyleLbl="node0" presStyleIdx="0" presStyleCnt="1">
        <dgm:presLayoutVars>
          <dgm:chPref val="3"/>
        </dgm:presLayoutVars>
      </dgm:prSet>
      <dgm:spPr/>
    </dgm:pt>
    <dgm:pt modelId="{9FB3BC45-949E-4E99-A261-AF541A9C7D79}" type="pres">
      <dgm:prSet presAssocID="{03A4C0BE-998D-44D7-86F9-5031E3952324}" presName="hierChild2" presStyleCnt="0"/>
      <dgm:spPr/>
    </dgm:pt>
    <dgm:pt modelId="{42BFBB73-F3BE-4044-936E-AA7743A50D55}" type="pres">
      <dgm:prSet presAssocID="{A65254A3-A8C6-4E6A-9683-C63DCEFDB696}" presName="Name25" presStyleLbl="parChTrans1D2" presStyleIdx="0" presStyleCnt="1"/>
      <dgm:spPr/>
    </dgm:pt>
    <dgm:pt modelId="{54846D96-F0D2-4C93-9AE5-DFB580D52B18}" type="pres">
      <dgm:prSet presAssocID="{A65254A3-A8C6-4E6A-9683-C63DCEFDB696}" presName="connTx" presStyleLbl="parChTrans1D2" presStyleIdx="0" presStyleCnt="1"/>
      <dgm:spPr/>
    </dgm:pt>
    <dgm:pt modelId="{FA28E909-A24E-4BDE-8BEC-D768E384CE31}" type="pres">
      <dgm:prSet presAssocID="{086B017D-10CF-4A62-9BFB-023C5052079E}" presName="Name30" presStyleCnt="0"/>
      <dgm:spPr/>
    </dgm:pt>
    <dgm:pt modelId="{ECE8EB94-814B-48EA-9EE1-D104BE68F0CE}" type="pres">
      <dgm:prSet presAssocID="{086B017D-10CF-4A62-9BFB-023C5052079E}" presName="level2Shape" presStyleLbl="node2" presStyleIdx="0" presStyleCnt="1"/>
      <dgm:spPr/>
    </dgm:pt>
    <dgm:pt modelId="{E873A668-C03F-4705-9ED3-3852529E0E9C}" type="pres">
      <dgm:prSet presAssocID="{086B017D-10CF-4A62-9BFB-023C5052079E}" presName="hierChild3" presStyleCnt="0"/>
      <dgm:spPr/>
    </dgm:pt>
    <dgm:pt modelId="{7238C564-979D-47DA-86E5-D66571F3D8CE}" type="pres">
      <dgm:prSet presAssocID="{D0DFA650-4B73-44E1-9A2F-7DBBB5C27727}" presName="bgShapesFlow" presStyleCnt="0"/>
      <dgm:spPr/>
    </dgm:pt>
  </dgm:ptLst>
  <dgm:cxnLst>
    <dgm:cxn modelId="{210EE00D-2721-4D91-86DC-D9228EBB862F}" srcId="{03A4C0BE-998D-44D7-86F9-5031E3952324}" destId="{086B017D-10CF-4A62-9BFB-023C5052079E}" srcOrd="0" destOrd="0" parTransId="{A65254A3-A8C6-4E6A-9683-C63DCEFDB696}" sibTransId="{ACF9DAFD-8DD9-475A-AA41-A1774E5252D7}"/>
    <dgm:cxn modelId="{794BAC2D-FC6A-4EDE-A636-AF885E83DD64}" type="presOf" srcId="{A65254A3-A8C6-4E6A-9683-C63DCEFDB696}" destId="{54846D96-F0D2-4C93-9AE5-DFB580D52B18}" srcOrd="1" destOrd="0" presId="urn:microsoft.com/office/officeart/2005/8/layout/hierarchy5"/>
    <dgm:cxn modelId="{FC9DEB5B-F286-4443-96BE-301A686F00F8}" srcId="{D0DFA650-4B73-44E1-9A2F-7DBBB5C27727}" destId="{03A4C0BE-998D-44D7-86F9-5031E3952324}" srcOrd="0" destOrd="0" parTransId="{0246ECDC-D553-46F5-8B5C-5178BDF6FC02}" sibTransId="{A0F944CF-DA1B-46C9-8914-46E049563C23}"/>
    <dgm:cxn modelId="{AC5A6F65-DC07-47E1-A865-CAB8686937D0}" type="presOf" srcId="{086B017D-10CF-4A62-9BFB-023C5052079E}" destId="{ECE8EB94-814B-48EA-9EE1-D104BE68F0CE}" srcOrd="0" destOrd="0" presId="urn:microsoft.com/office/officeart/2005/8/layout/hierarchy5"/>
    <dgm:cxn modelId="{532BEA81-0C28-4244-B565-43E0FE5AD28E}" type="presOf" srcId="{A65254A3-A8C6-4E6A-9683-C63DCEFDB696}" destId="{42BFBB73-F3BE-4044-936E-AA7743A50D55}" srcOrd="0" destOrd="0" presId="urn:microsoft.com/office/officeart/2005/8/layout/hierarchy5"/>
    <dgm:cxn modelId="{E6131390-DAAF-4DED-B228-4C56D05679A6}" type="presOf" srcId="{D0DFA650-4B73-44E1-9A2F-7DBBB5C27727}" destId="{2525C942-F613-4AE1-B0E5-C02CD23AE931}" srcOrd="0" destOrd="0" presId="urn:microsoft.com/office/officeart/2005/8/layout/hierarchy5"/>
    <dgm:cxn modelId="{D8DD4CB1-B1A4-4FF0-92BA-A9D31F0F5157}" type="presOf" srcId="{03A4C0BE-998D-44D7-86F9-5031E3952324}" destId="{44D8A82D-0BF0-4477-B8FF-B7209D0FE0A9}" srcOrd="0" destOrd="0" presId="urn:microsoft.com/office/officeart/2005/8/layout/hierarchy5"/>
    <dgm:cxn modelId="{CA86487D-D279-420D-8A3D-6D0B616B9A0C}" type="presParOf" srcId="{2525C942-F613-4AE1-B0E5-C02CD23AE931}" destId="{CB9BED71-B6AA-440F-9A11-3F2CC4FEFFF9}" srcOrd="0" destOrd="0" presId="urn:microsoft.com/office/officeart/2005/8/layout/hierarchy5"/>
    <dgm:cxn modelId="{31FE10F1-D9F1-48DB-ABC8-F2087EB26EF3}" type="presParOf" srcId="{CB9BED71-B6AA-440F-9A11-3F2CC4FEFFF9}" destId="{F950FDFB-44FD-482B-9187-0962BE8F3BD6}" srcOrd="0" destOrd="0" presId="urn:microsoft.com/office/officeart/2005/8/layout/hierarchy5"/>
    <dgm:cxn modelId="{03927FEC-E2D6-4E85-86E3-F3272E0AA410}" type="presParOf" srcId="{F950FDFB-44FD-482B-9187-0962BE8F3BD6}" destId="{9861A0C1-7C62-4558-88E2-CAA48B2A18AE}" srcOrd="0" destOrd="0" presId="urn:microsoft.com/office/officeart/2005/8/layout/hierarchy5"/>
    <dgm:cxn modelId="{130193FC-DDDA-42E3-A52F-8719D52A994C}" type="presParOf" srcId="{9861A0C1-7C62-4558-88E2-CAA48B2A18AE}" destId="{44D8A82D-0BF0-4477-B8FF-B7209D0FE0A9}" srcOrd="0" destOrd="0" presId="urn:microsoft.com/office/officeart/2005/8/layout/hierarchy5"/>
    <dgm:cxn modelId="{E705049A-9987-4CF2-9087-57DBDF4F5D90}" type="presParOf" srcId="{9861A0C1-7C62-4558-88E2-CAA48B2A18AE}" destId="{9FB3BC45-949E-4E99-A261-AF541A9C7D79}" srcOrd="1" destOrd="0" presId="urn:microsoft.com/office/officeart/2005/8/layout/hierarchy5"/>
    <dgm:cxn modelId="{5393AF66-3E0B-49DD-874B-567B4AC1E0D3}" type="presParOf" srcId="{9FB3BC45-949E-4E99-A261-AF541A9C7D79}" destId="{42BFBB73-F3BE-4044-936E-AA7743A50D55}" srcOrd="0" destOrd="0" presId="urn:microsoft.com/office/officeart/2005/8/layout/hierarchy5"/>
    <dgm:cxn modelId="{A2CA3044-DC24-4214-8C87-40AEAB83828A}" type="presParOf" srcId="{42BFBB73-F3BE-4044-936E-AA7743A50D55}" destId="{54846D96-F0D2-4C93-9AE5-DFB580D52B18}" srcOrd="0" destOrd="0" presId="urn:microsoft.com/office/officeart/2005/8/layout/hierarchy5"/>
    <dgm:cxn modelId="{4FECFD79-B7DD-4AC4-A86B-4162A5DDC286}" type="presParOf" srcId="{9FB3BC45-949E-4E99-A261-AF541A9C7D79}" destId="{FA28E909-A24E-4BDE-8BEC-D768E384CE31}" srcOrd="1" destOrd="0" presId="urn:microsoft.com/office/officeart/2005/8/layout/hierarchy5"/>
    <dgm:cxn modelId="{7A1FD93E-9588-47F3-8611-82A574AC39AF}" type="presParOf" srcId="{FA28E909-A24E-4BDE-8BEC-D768E384CE31}" destId="{ECE8EB94-814B-48EA-9EE1-D104BE68F0CE}" srcOrd="0" destOrd="0" presId="urn:microsoft.com/office/officeart/2005/8/layout/hierarchy5"/>
    <dgm:cxn modelId="{F31C485E-C3DA-4616-93E7-8D3417F92C96}" type="presParOf" srcId="{FA28E909-A24E-4BDE-8BEC-D768E384CE31}" destId="{E873A668-C03F-4705-9ED3-3852529E0E9C}" srcOrd="1" destOrd="0" presId="urn:microsoft.com/office/officeart/2005/8/layout/hierarchy5"/>
    <dgm:cxn modelId="{0CE790A3-679C-4C8A-B41C-5A00CAF130E3}" type="presParOf" srcId="{2525C942-F613-4AE1-B0E5-C02CD23AE931}" destId="{7238C564-979D-47DA-86E5-D66571F3D8CE}" srcOrd="1" destOrd="0" presId="urn:microsoft.com/office/officeart/2005/8/layout/hierarchy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29A3456-4C83-44DB-B44B-3CD81C53655F}" type="doc">
      <dgm:prSet loTypeId="urn:microsoft.com/office/officeart/2005/8/layout/hierarchy2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45DCE3A-C7B9-4126-994B-B35360CA284C}">
      <dgm:prSet phldrT="[Text]" custT="1"/>
      <dgm:spPr/>
      <dgm:t>
        <a:bodyPr/>
        <a:lstStyle/>
        <a:p>
          <a:r>
            <a:rPr lang="en-US" sz="1400" dirty="0"/>
            <a:t>Take 3 DAPI images (one above and one below projected focal plane)</a:t>
          </a:r>
        </a:p>
      </dgm:t>
    </dgm:pt>
    <dgm:pt modelId="{6CFD7B44-AD3F-4B49-81EC-CA3DABEEF02B}" type="parTrans" cxnId="{FC6E74A5-1AEA-490C-9E29-545939AE0751}">
      <dgm:prSet/>
      <dgm:spPr/>
      <dgm:t>
        <a:bodyPr/>
        <a:lstStyle/>
        <a:p>
          <a:endParaRPr lang="en-US"/>
        </a:p>
      </dgm:t>
    </dgm:pt>
    <dgm:pt modelId="{A9AF9552-F377-4E47-BE31-0751050B21BA}" type="sibTrans" cxnId="{FC6E74A5-1AEA-490C-9E29-545939AE0751}">
      <dgm:prSet/>
      <dgm:spPr/>
      <dgm:t>
        <a:bodyPr/>
        <a:lstStyle/>
        <a:p>
          <a:endParaRPr lang="en-US"/>
        </a:p>
      </dgm:t>
    </dgm:pt>
    <dgm:pt modelId="{45557332-73A0-4BD8-9099-01457D250545}">
      <dgm:prSet custT="1"/>
      <dgm:spPr/>
      <dgm:t>
        <a:bodyPr/>
        <a:lstStyle/>
        <a:p>
          <a:r>
            <a:rPr lang="en-US" sz="1400" dirty="0"/>
            <a:t>Brenner Filter</a:t>
          </a:r>
        </a:p>
      </dgm:t>
    </dgm:pt>
    <dgm:pt modelId="{E179A22B-A631-478A-84F6-B0AB85F951FA}" type="parTrans" cxnId="{47E95CED-6680-4473-B9B4-A13217665B7A}">
      <dgm:prSet/>
      <dgm:spPr/>
      <dgm:t>
        <a:bodyPr/>
        <a:lstStyle/>
        <a:p>
          <a:endParaRPr lang="en-US"/>
        </a:p>
      </dgm:t>
    </dgm:pt>
    <dgm:pt modelId="{EFF590E8-3EE2-4FE3-BD7D-4DF90AF56804}" type="sibTrans" cxnId="{47E95CED-6680-4473-B9B4-A13217665B7A}">
      <dgm:prSet/>
      <dgm:spPr/>
      <dgm:t>
        <a:bodyPr/>
        <a:lstStyle/>
        <a:p>
          <a:endParaRPr lang="en-US"/>
        </a:p>
      </dgm:t>
    </dgm:pt>
    <dgm:pt modelId="{FD91DFDC-2C80-4A2E-9375-20B889398750}">
      <dgm:prSet custT="1"/>
      <dgm:spPr/>
      <dgm:t>
        <a:bodyPr/>
        <a:lstStyle/>
        <a:p>
          <a:r>
            <a:rPr lang="en-US" sz="1400" dirty="0"/>
            <a:t>Brenner Score</a:t>
          </a:r>
        </a:p>
      </dgm:t>
    </dgm:pt>
    <dgm:pt modelId="{936A3B82-9A1E-42A1-BB33-65AD56AA8074}" type="parTrans" cxnId="{A5D10907-DC4C-4FFC-B739-C1280A069463}">
      <dgm:prSet/>
      <dgm:spPr/>
      <dgm:t>
        <a:bodyPr/>
        <a:lstStyle/>
        <a:p>
          <a:endParaRPr lang="en-US"/>
        </a:p>
      </dgm:t>
    </dgm:pt>
    <dgm:pt modelId="{CFECBC8C-9CD4-4E6B-BD67-A4DA2DF31C98}" type="sibTrans" cxnId="{A5D10907-DC4C-4FFC-B739-C1280A069463}">
      <dgm:prSet/>
      <dgm:spPr/>
      <dgm:t>
        <a:bodyPr/>
        <a:lstStyle/>
        <a:p>
          <a:endParaRPr lang="en-US"/>
        </a:p>
      </dgm:t>
    </dgm:pt>
    <dgm:pt modelId="{D625F444-2A6A-4EC8-9F88-1936B8B710B2}">
      <dgm:prSet custT="1"/>
      <dgm:spPr/>
      <dgm:t>
        <a:bodyPr/>
        <a:lstStyle/>
        <a:p>
          <a:r>
            <a:rPr lang="en-US" sz="1400" dirty="0"/>
            <a:t>Solve quad eq. </a:t>
          </a:r>
        </a:p>
      </dgm:t>
    </dgm:pt>
    <dgm:pt modelId="{090B7630-6C28-4121-BC4A-E88AE9672700}" type="parTrans" cxnId="{42991A39-0936-4F39-88F7-526957213BD5}">
      <dgm:prSet/>
      <dgm:spPr/>
      <dgm:t>
        <a:bodyPr/>
        <a:lstStyle/>
        <a:p>
          <a:endParaRPr lang="en-US"/>
        </a:p>
      </dgm:t>
    </dgm:pt>
    <dgm:pt modelId="{82E7F3B2-2927-4E99-9E40-6F50756CC2B5}" type="sibTrans" cxnId="{42991A39-0936-4F39-88F7-526957213BD5}">
      <dgm:prSet/>
      <dgm:spPr/>
      <dgm:t>
        <a:bodyPr/>
        <a:lstStyle/>
        <a:p>
          <a:endParaRPr lang="en-US"/>
        </a:p>
      </dgm:t>
    </dgm:pt>
    <dgm:pt modelId="{91FBD796-0403-4F2E-A3B0-75BBA853A5BE}">
      <dgm:prSet custT="1"/>
      <dgm:spPr/>
      <dgm:t>
        <a:bodyPr/>
        <a:lstStyle/>
        <a:p>
          <a:r>
            <a:rPr lang="en-US" sz="1400" dirty="0"/>
            <a:t>Check quad w/ 3</a:t>
          </a:r>
          <a:r>
            <a:rPr lang="en-US" sz="1400" baseline="30000" dirty="0"/>
            <a:t>rd</a:t>
          </a:r>
          <a:r>
            <a:rPr lang="en-US" sz="1400" dirty="0"/>
            <a:t> score</a:t>
          </a:r>
        </a:p>
      </dgm:t>
    </dgm:pt>
    <dgm:pt modelId="{0DCAACF2-5CAE-44C4-8F7F-45370B431B27}" type="parTrans" cxnId="{F0AA7AFE-067F-4A50-AA73-0069063CF622}">
      <dgm:prSet/>
      <dgm:spPr/>
      <dgm:t>
        <a:bodyPr/>
        <a:lstStyle/>
        <a:p>
          <a:endParaRPr lang="en-US"/>
        </a:p>
      </dgm:t>
    </dgm:pt>
    <dgm:pt modelId="{22C13215-A53F-44EA-8752-F44F894F06C3}" type="sibTrans" cxnId="{F0AA7AFE-067F-4A50-AA73-0069063CF622}">
      <dgm:prSet/>
      <dgm:spPr/>
      <dgm:t>
        <a:bodyPr/>
        <a:lstStyle/>
        <a:p>
          <a:endParaRPr lang="en-US"/>
        </a:p>
      </dgm:t>
    </dgm:pt>
    <dgm:pt modelId="{B0455780-212C-4A79-8A23-7984493F0A56}" type="pres">
      <dgm:prSet presAssocID="{129A3456-4C83-44DB-B44B-3CD81C53655F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BFFF37B5-11AE-4D5D-BA67-C780BDB63913}" type="pres">
      <dgm:prSet presAssocID="{845DCE3A-C7B9-4126-994B-B35360CA284C}" presName="root1" presStyleCnt="0"/>
      <dgm:spPr/>
    </dgm:pt>
    <dgm:pt modelId="{3AF29B6A-989F-4DB8-B2A7-5D04F670DC5D}" type="pres">
      <dgm:prSet presAssocID="{845DCE3A-C7B9-4126-994B-B35360CA284C}" presName="LevelOneTextNode" presStyleLbl="node0" presStyleIdx="0" presStyleCnt="1">
        <dgm:presLayoutVars>
          <dgm:chPref val="3"/>
        </dgm:presLayoutVars>
      </dgm:prSet>
      <dgm:spPr/>
    </dgm:pt>
    <dgm:pt modelId="{FACCE273-1DFA-4489-BE04-27DE61CC2CF7}" type="pres">
      <dgm:prSet presAssocID="{845DCE3A-C7B9-4126-994B-B35360CA284C}" presName="level2hierChild" presStyleCnt="0"/>
      <dgm:spPr/>
    </dgm:pt>
    <dgm:pt modelId="{39C5FA5F-1D41-446B-81A0-280236D8886C}" type="pres">
      <dgm:prSet presAssocID="{E179A22B-A631-478A-84F6-B0AB85F951FA}" presName="conn2-1" presStyleLbl="parChTrans1D2" presStyleIdx="0" presStyleCnt="1"/>
      <dgm:spPr/>
    </dgm:pt>
    <dgm:pt modelId="{654C4518-A934-45A2-81F0-0ED271547B5D}" type="pres">
      <dgm:prSet presAssocID="{E179A22B-A631-478A-84F6-B0AB85F951FA}" presName="connTx" presStyleLbl="parChTrans1D2" presStyleIdx="0" presStyleCnt="1"/>
      <dgm:spPr/>
    </dgm:pt>
    <dgm:pt modelId="{BF5C609E-EBD6-42D9-89F6-13E225B71408}" type="pres">
      <dgm:prSet presAssocID="{45557332-73A0-4BD8-9099-01457D250545}" presName="root2" presStyleCnt="0"/>
      <dgm:spPr/>
    </dgm:pt>
    <dgm:pt modelId="{63645BDE-801E-43FF-992D-97155D795EE1}" type="pres">
      <dgm:prSet presAssocID="{45557332-73A0-4BD8-9099-01457D250545}" presName="LevelTwoTextNode" presStyleLbl="node2" presStyleIdx="0" presStyleCnt="1">
        <dgm:presLayoutVars>
          <dgm:chPref val="3"/>
        </dgm:presLayoutVars>
      </dgm:prSet>
      <dgm:spPr/>
    </dgm:pt>
    <dgm:pt modelId="{E95B39EA-9FE8-4D35-8CBE-3DFE16D26F9D}" type="pres">
      <dgm:prSet presAssocID="{45557332-73A0-4BD8-9099-01457D250545}" presName="level3hierChild" presStyleCnt="0"/>
      <dgm:spPr/>
    </dgm:pt>
    <dgm:pt modelId="{F7B8E2D3-63D9-4888-92F2-03F9A866F55F}" type="pres">
      <dgm:prSet presAssocID="{936A3B82-9A1E-42A1-BB33-65AD56AA8074}" presName="conn2-1" presStyleLbl="parChTrans1D3" presStyleIdx="0" presStyleCnt="1"/>
      <dgm:spPr/>
    </dgm:pt>
    <dgm:pt modelId="{F1B7BCCB-7100-4C1C-A2CC-48AE1B1B6211}" type="pres">
      <dgm:prSet presAssocID="{936A3B82-9A1E-42A1-BB33-65AD56AA8074}" presName="connTx" presStyleLbl="parChTrans1D3" presStyleIdx="0" presStyleCnt="1"/>
      <dgm:spPr/>
    </dgm:pt>
    <dgm:pt modelId="{0CD94D6C-4CA6-41E9-BB93-B1162C9A80D0}" type="pres">
      <dgm:prSet presAssocID="{FD91DFDC-2C80-4A2E-9375-20B889398750}" presName="root2" presStyleCnt="0"/>
      <dgm:spPr/>
    </dgm:pt>
    <dgm:pt modelId="{97975825-21CA-4BA9-BAAE-F5BE5A391BEC}" type="pres">
      <dgm:prSet presAssocID="{FD91DFDC-2C80-4A2E-9375-20B889398750}" presName="LevelTwoTextNode" presStyleLbl="node3" presStyleIdx="0" presStyleCnt="1">
        <dgm:presLayoutVars>
          <dgm:chPref val="3"/>
        </dgm:presLayoutVars>
      </dgm:prSet>
      <dgm:spPr/>
    </dgm:pt>
    <dgm:pt modelId="{B700DD1B-24B6-410C-A24C-6268E5A2F295}" type="pres">
      <dgm:prSet presAssocID="{FD91DFDC-2C80-4A2E-9375-20B889398750}" presName="level3hierChild" presStyleCnt="0"/>
      <dgm:spPr/>
    </dgm:pt>
    <dgm:pt modelId="{A9E8E706-333B-45C6-BC45-7E2745124639}" type="pres">
      <dgm:prSet presAssocID="{090B7630-6C28-4121-BC4A-E88AE9672700}" presName="conn2-1" presStyleLbl="parChTrans1D4" presStyleIdx="0" presStyleCnt="2"/>
      <dgm:spPr/>
    </dgm:pt>
    <dgm:pt modelId="{5193B811-33F5-4C84-8A2D-D5D1C5D7F101}" type="pres">
      <dgm:prSet presAssocID="{090B7630-6C28-4121-BC4A-E88AE9672700}" presName="connTx" presStyleLbl="parChTrans1D4" presStyleIdx="0" presStyleCnt="2"/>
      <dgm:spPr/>
    </dgm:pt>
    <dgm:pt modelId="{7D64C26D-A1C6-4A9A-B802-F15CD16B0CBC}" type="pres">
      <dgm:prSet presAssocID="{D625F444-2A6A-4EC8-9F88-1936B8B710B2}" presName="root2" presStyleCnt="0"/>
      <dgm:spPr/>
    </dgm:pt>
    <dgm:pt modelId="{4B69106D-1230-45F0-B855-FF95BAB61BD8}" type="pres">
      <dgm:prSet presAssocID="{D625F444-2A6A-4EC8-9F88-1936B8B710B2}" presName="LevelTwoTextNode" presStyleLbl="node4" presStyleIdx="0" presStyleCnt="2">
        <dgm:presLayoutVars>
          <dgm:chPref val="3"/>
        </dgm:presLayoutVars>
      </dgm:prSet>
      <dgm:spPr/>
    </dgm:pt>
    <dgm:pt modelId="{C7635072-F787-4A38-A1D8-01C30FB95C86}" type="pres">
      <dgm:prSet presAssocID="{D625F444-2A6A-4EC8-9F88-1936B8B710B2}" presName="level3hierChild" presStyleCnt="0"/>
      <dgm:spPr/>
    </dgm:pt>
    <dgm:pt modelId="{459340BD-63FB-4D92-A58E-AC538B351DC5}" type="pres">
      <dgm:prSet presAssocID="{0DCAACF2-5CAE-44C4-8F7F-45370B431B27}" presName="conn2-1" presStyleLbl="parChTrans1D4" presStyleIdx="1" presStyleCnt="2"/>
      <dgm:spPr/>
    </dgm:pt>
    <dgm:pt modelId="{54E800A1-3A42-4F29-BAC7-16F945EA7447}" type="pres">
      <dgm:prSet presAssocID="{0DCAACF2-5CAE-44C4-8F7F-45370B431B27}" presName="connTx" presStyleLbl="parChTrans1D4" presStyleIdx="1" presStyleCnt="2"/>
      <dgm:spPr/>
    </dgm:pt>
    <dgm:pt modelId="{1C96A1BF-B481-4092-B183-EA0698E82A6D}" type="pres">
      <dgm:prSet presAssocID="{91FBD796-0403-4F2E-A3B0-75BBA853A5BE}" presName="root2" presStyleCnt="0"/>
      <dgm:spPr/>
    </dgm:pt>
    <dgm:pt modelId="{88B5D0A9-38F6-457E-BC7C-B9EDD2853B9B}" type="pres">
      <dgm:prSet presAssocID="{91FBD796-0403-4F2E-A3B0-75BBA853A5BE}" presName="LevelTwoTextNode" presStyleLbl="node4" presStyleIdx="1" presStyleCnt="2">
        <dgm:presLayoutVars>
          <dgm:chPref val="3"/>
        </dgm:presLayoutVars>
      </dgm:prSet>
      <dgm:spPr/>
    </dgm:pt>
    <dgm:pt modelId="{46810208-FD8B-447C-BAD3-B40AFC84ED03}" type="pres">
      <dgm:prSet presAssocID="{91FBD796-0403-4F2E-A3B0-75BBA853A5BE}" presName="level3hierChild" presStyleCnt="0"/>
      <dgm:spPr/>
    </dgm:pt>
  </dgm:ptLst>
  <dgm:cxnLst>
    <dgm:cxn modelId="{39558303-72F8-4440-8577-01F462F96533}" type="presOf" srcId="{936A3B82-9A1E-42A1-BB33-65AD56AA8074}" destId="{F1B7BCCB-7100-4C1C-A2CC-48AE1B1B6211}" srcOrd="1" destOrd="0" presId="urn:microsoft.com/office/officeart/2005/8/layout/hierarchy2"/>
    <dgm:cxn modelId="{A5D10907-DC4C-4FFC-B739-C1280A069463}" srcId="{45557332-73A0-4BD8-9099-01457D250545}" destId="{FD91DFDC-2C80-4A2E-9375-20B889398750}" srcOrd="0" destOrd="0" parTransId="{936A3B82-9A1E-42A1-BB33-65AD56AA8074}" sibTransId="{CFECBC8C-9CD4-4E6B-BD67-A4DA2DF31C98}"/>
    <dgm:cxn modelId="{91852309-27F6-4E4B-97C3-FB3898E8466D}" type="presOf" srcId="{090B7630-6C28-4121-BC4A-E88AE9672700}" destId="{A9E8E706-333B-45C6-BC45-7E2745124639}" srcOrd="0" destOrd="0" presId="urn:microsoft.com/office/officeart/2005/8/layout/hierarchy2"/>
    <dgm:cxn modelId="{F7D74A0C-C143-4767-B03A-2B6713586B37}" type="presOf" srcId="{91FBD796-0403-4F2E-A3B0-75BBA853A5BE}" destId="{88B5D0A9-38F6-457E-BC7C-B9EDD2853B9B}" srcOrd="0" destOrd="0" presId="urn:microsoft.com/office/officeart/2005/8/layout/hierarchy2"/>
    <dgm:cxn modelId="{833B7915-3017-4B92-AAF3-8B0D9BE37945}" type="presOf" srcId="{D625F444-2A6A-4EC8-9F88-1936B8B710B2}" destId="{4B69106D-1230-45F0-B855-FF95BAB61BD8}" srcOrd="0" destOrd="0" presId="urn:microsoft.com/office/officeart/2005/8/layout/hierarchy2"/>
    <dgm:cxn modelId="{42991A39-0936-4F39-88F7-526957213BD5}" srcId="{FD91DFDC-2C80-4A2E-9375-20B889398750}" destId="{D625F444-2A6A-4EC8-9F88-1936B8B710B2}" srcOrd="0" destOrd="0" parTransId="{090B7630-6C28-4121-BC4A-E88AE9672700}" sibTransId="{82E7F3B2-2927-4E99-9E40-6F50756CC2B5}"/>
    <dgm:cxn modelId="{3A4B8F5F-077E-414C-8CC0-0D99F214679C}" type="presOf" srcId="{45557332-73A0-4BD8-9099-01457D250545}" destId="{63645BDE-801E-43FF-992D-97155D795EE1}" srcOrd="0" destOrd="0" presId="urn:microsoft.com/office/officeart/2005/8/layout/hierarchy2"/>
    <dgm:cxn modelId="{A0486269-9ADE-419D-8A9C-0728B7002711}" type="presOf" srcId="{0DCAACF2-5CAE-44C4-8F7F-45370B431B27}" destId="{459340BD-63FB-4D92-A58E-AC538B351DC5}" srcOrd="0" destOrd="0" presId="urn:microsoft.com/office/officeart/2005/8/layout/hierarchy2"/>
    <dgm:cxn modelId="{31BA5156-94A7-406D-BF11-B6E1C120E3DB}" type="presOf" srcId="{090B7630-6C28-4121-BC4A-E88AE9672700}" destId="{5193B811-33F5-4C84-8A2D-D5D1C5D7F101}" srcOrd="1" destOrd="0" presId="urn:microsoft.com/office/officeart/2005/8/layout/hierarchy2"/>
    <dgm:cxn modelId="{2719D978-735E-4F75-B8CE-B9FA9E74A650}" type="presOf" srcId="{E179A22B-A631-478A-84F6-B0AB85F951FA}" destId="{39C5FA5F-1D41-446B-81A0-280236D8886C}" srcOrd="0" destOrd="0" presId="urn:microsoft.com/office/officeart/2005/8/layout/hierarchy2"/>
    <dgm:cxn modelId="{2B28B659-F726-49C8-9095-99C5EA74ABBA}" type="presOf" srcId="{845DCE3A-C7B9-4126-994B-B35360CA284C}" destId="{3AF29B6A-989F-4DB8-B2A7-5D04F670DC5D}" srcOrd="0" destOrd="0" presId="urn:microsoft.com/office/officeart/2005/8/layout/hierarchy2"/>
    <dgm:cxn modelId="{FC6E74A5-1AEA-490C-9E29-545939AE0751}" srcId="{129A3456-4C83-44DB-B44B-3CD81C53655F}" destId="{845DCE3A-C7B9-4126-994B-B35360CA284C}" srcOrd="0" destOrd="0" parTransId="{6CFD7B44-AD3F-4B49-81EC-CA3DABEEF02B}" sibTransId="{A9AF9552-F377-4E47-BE31-0751050B21BA}"/>
    <dgm:cxn modelId="{81A537AE-9B87-4F39-A266-ED4924C80D5E}" type="presOf" srcId="{0DCAACF2-5CAE-44C4-8F7F-45370B431B27}" destId="{54E800A1-3A42-4F29-BAC7-16F945EA7447}" srcOrd="1" destOrd="0" presId="urn:microsoft.com/office/officeart/2005/8/layout/hierarchy2"/>
    <dgm:cxn modelId="{EC5697BF-9B14-48AC-BEB0-1740378DEAAB}" type="presOf" srcId="{936A3B82-9A1E-42A1-BB33-65AD56AA8074}" destId="{F7B8E2D3-63D9-4888-92F2-03F9A866F55F}" srcOrd="0" destOrd="0" presId="urn:microsoft.com/office/officeart/2005/8/layout/hierarchy2"/>
    <dgm:cxn modelId="{D5CC9DCB-C16E-4B79-A268-276E29FB8D90}" type="presOf" srcId="{129A3456-4C83-44DB-B44B-3CD81C53655F}" destId="{B0455780-212C-4A79-8A23-7984493F0A56}" srcOrd="0" destOrd="0" presId="urn:microsoft.com/office/officeart/2005/8/layout/hierarchy2"/>
    <dgm:cxn modelId="{6A7589EC-6F9F-4E33-8805-E3A3F4F29EE7}" type="presOf" srcId="{FD91DFDC-2C80-4A2E-9375-20B889398750}" destId="{97975825-21CA-4BA9-BAAE-F5BE5A391BEC}" srcOrd="0" destOrd="0" presId="urn:microsoft.com/office/officeart/2005/8/layout/hierarchy2"/>
    <dgm:cxn modelId="{47E95CED-6680-4473-B9B4-A13217665B7A}" srcId="{845DCE3A-C7B9-4126-994B-B35360CA284C}" destId="{45557332-73A0-4BD8-9099-01457D250545}" srcOrd="0" destOrd="0" parTransId="{E179A22B-A631-478A-84F6-B0AB85F951FA}" sibTransId="{EFF590E8-3EE2-4FE3-BD7D-4DF90AF56804}"/>
    <dgm:cxn modelId="{C189BCFB-7BF2-4BF7-892C-5E98001FFE84}" type="presOf" srcId="{E179A22B-A631-478A-84F6-B0AB85F951FA}" destId="{654C4518-A934-45A2-81F0-0ED271547B5D}" srcOrd="1" destOrd="0" presId="urn:microsoft.com/office/officeart/2005/8/layout/hierarchy2"/>
    <dgm:cxn modelId="{F0AA7AFE-067F-4A50-AA73-0069063CF622}" srcId="{D625F444-2A6A-4EC8-9F88-1936B8B710B2}" destId="{91FBD796-0403-4F2E-A3B0-75BBA853A5BE}" srcOrd="0" destOrd="0" parTransId="{0DCAACF2-5CAE-44C4-8F7F-45370B431B27}" sibTransId="{22C13215-A53F-44EA-8752-F44F894F06C3}"/>
    <dgm:cxn modelId="{DCB10D1A-0792-4D5D-B0B4-E6C2B7421323}" type="presParOf" srcId="{B0455780-212C-4A79-8A23-7984493F0A56}" destId="{BFFF37B5-11AE-4D5D-BA67-C780BDB63913}" srcOrd="0" destOrd="0" presId="urn:microsoft.com/office/officeart/2005/8/layout/hierarchy2"/>
    <dgm:cxn modelId="{C7E6F733-C80A-4456-A7F3-939B28A4AB92}" type="presParOf" srcId="{BFFF37B5-11AE-4D5D-BA67-C780BDB63913}" destId="{3AF29B6A-989F-4DB8-B2A7-5D04F670DC5D}" srcOrd="0" destOrd="0" presId="urn:microsoft.com/office/officeart/2005/8/layout/hierarchy2"/>
    <dgm:cxn modelId="{BFE5DD78-D431-4411-8C17-AD7DED4E4081}" type="presParOf" srcId="{BFFF37B5-11AE-4D5D-BA67-C780BDB63913}" destId="{FACCE273-1DFA-4489-BE04-27DE61CC2CF7}" srcOrd="1" destOrd="0" presId="urn:microsoft.com/office/officeart/2005/8/layout/hierarchy2"/>
    <dgm:cxn modelId="{E1169BEA-C5C2-4C3F-86FD-F3F81C442C87}" type="presParOf" srcId="{FACCE273-1DFA-4489-BE04-27DE61CC2CF7}" destId="{39C5FA5F-1D41-446B-81A0-280236D8886C}" srcOrd="0" destOrd="0" presId="urn:microsoft.com/office/officeart/2005/8/layout/hierarchy2"/>
    <dgm:cxn modelId="{BD356E63-C074-4E16-848D-FF693E44C602}" type="presParOf" srcId="{39C5FA5F-1D41-446B-81A0-280236D8886C}" destId="{654C4518-A934-45A2-81F0-0ED271547B5D}" srcOrd="0" destOrd="0" presId="urn:microsoft.com/office/officeart/2005/8/layout/hierarchy2"/>
    <dgm:cxn modelId="{C56B9D99-29F2-444F-886E-008EB3B5629E}" type="presParOf" srcId="{FACCE273-1DFA-4489-BE04-27DE61CC2CF7}" destId="{BF5C609E-EBD6-42D9-89F6-13E225B71408}" srcOrd="1" destOrd="0" presId="urn:microsoft.com/office/officeart/2005/8/layout/hierarchy2"/>
    <dgm:cxn modelId="{59C20B91-B14F-4F26-93D3-9F6FF2D87059}" type="presParOf" srcId="{BF5C609E-EBD6-42D9-89F6-13E225B71408}" destId="{63645BDE-801E-43FF-992D-97155D795EE1}" srcOrd="0" destOrd="0" presId="urn:microsoft.com/office/officeart/2005/8/layout/hierarchy2"/>
    <dgm:cxn modelId="{FE1E55BC-54A0-46D7-9E8D-525ED30FB423}" type="presParOf" srcId="{BF5C609E-EBD6-42D9-89F6-13E225B71408}" destId="{E95B39EA-9FE8-4D35-8CBE-3DFE16D26F9D}" srcOrd="1" destOrd="0" presId="urn:microsoft.com/office/officeart/2005/8/layout/hierarchy2"/>
    <dgm:cxn modelId="{0472A4B7-478B-48F5-92E8-2A3B9BF67105}" type="presParOf" srcId="{E95B39EA-9FE8-4D35-8CBE-3DFE16D26F9D}" destId="{F7B8E2D3-63D9-4888-92F2-03F9A866F55F}" srcOrd="0" destOrd="0" presId="urn:microsoft.com/office/officeart/2005/8/layout/hierarchy2"/>
    <dgm:cxn modelId="{B8104F11-D8AA-4CE2-AFDB-A2BF334152FB}" type="presParOf" srcId="{F7B8E2D3-63D9-4888-92F2-03F9A866F55F}" destId="{F1B7BCCB-7100-4C1C-A2CC-48AE1B1B6211}" srcOrd="0" destOrd="0" presId="urn:microsoft.com/office/officeart/2005/8/layout/hierarchy2"/>
    <dgm:cxn modelId="{11F7AABC-519D-4109-8402-4491D4C489E0}" type="presParOf" srcId="{E95B39EA-9FE8-4D35-8CBE-3DFE16D26F9D}" destId="{0CD94D6C-4CA6-41E9-BB93-B1162C9A80D0}" srcOrd="1" destOrd="0" presId="urn:microsoft.com/office/officeart/2005/8/layout/hierarchy2"/>
    <dgm:cxn modelId="{82FF881C-FE2D-413E-832C-0060BB80D050}" type="presParOf" srcId="{0CD94D6C-4CA6-41E9-BB93-B1162C9A80D0}" destId="{97975825-21CA-4BA9-BAAE-F5BE5A391BEC}" srcOrd="0" destOrd="0" presId="urn:microsoft.com/office/officeart/2005/8/layout/hierarchy2"/>
    <dgm:cxn modelId="{1B034C36-5727-4C23-A41E-8D0755578F02}" type="presParOf" srcId="{0CD94D6C-4CA6-41E9-BB93-B1162C9A80D0}" destId="{B700DD1B-24B6-410C-A24C-6268E5A2F295}" srcOrd="1" destOrd="0" presId="urn:microsoft.com/office/officeart/2005/8/layout/hierarchy2"/>
    <dgm:cxn modelId="{2038FCF7-A22F-4F7A-B4A1-73A1208185AC}" type="presParOf" srcId="{B700DD1B-24B6-410C-A24C-6268E5A2F295}" destId="{A9E8E706-333B-45C6-BC45-7E2745124639}" srcOrd="0" destOrd="0" presId="urn:microsoft.com/office/officeart/2005/8/layout/hierarchy2"/>
    <dgm:cxn modelId="{2E3C6B8E-338E-488B-A407-DDE12460E48C}" type="presParOf" srcId="{A9E8E706-333B-45C6-BC45-7E2745124639}" destId="{5193B811-33F5-4C84-8A2D-D5D1C5D7F101}" srcOrd="0" destOrd="0" presId="urn:microsoft.com/office/officeart/2005/8/layout/hierarchy2"/>
    <dgm:cxn modelId="{C000E877-8135-42BA-9CB9-0C4B9378647F}" type="presParOf" srcId="{B700DD1B-24B6-410C-A24C-6268E5A2F295}" destId="{7D64C26D-A1C6-4A9A-B802-F15CD16B0CBC}" srcOrd="1" destOrd="0" presId="urn:microsoft.com/office/officeart/2005/8/layout/hierarchy2"/>
    <dgm:cxn modelId="{5471A85B-AE33-4A9B-990F-C01639262209}" type="presParOf" srcId="{7D64C26D-A1C6-4A9A-B802-F15CD16B0CBC}" destId="{4B69106D-1230-45F0-B855-FF95BAB61BD8}" srcOrd="0" destOrd="0" presId="urn:microsoft.com/office/officeart/2005/8/layout/hierarchy2"/>
    <dgm:cxn modelId="{B6D6B599-1571-40AB-A20C-A73ABB299A70}" type="presParOf" srcId="{7D64C26D-A1C6-4A9A-B802-F15CD16B0CBC}" destId="{C7635072-F787-4A38-A1D8-01C30FB95C86}" srcOrd="1" destOrd="0" presId="urn:microsoft.com/office/officeart/2005/8/layout/hierarchy2"/>
    <dgm:cxn modelId="{996B51BA-837F-42B8-B38E-23BB02945A32}" type="presParOf" srcId="{C7635072-F787-4A38-A1D8-01C30FB95C86}" destId="{459340BD-63FB-4D92-A58E-AC538B351DC5}" srcOrd="0" destOrd="0" presId="urn:microsoft.com/office/officeart/2005/8/layout/hierarchy2"/>
    <dgm:cxn modelId="{7BCDB995-1035-4CD6-AB66-D020E90764FF}" type="presParOf" srcId="{459340BD-63FB-4D92-A58E-AC538B351DC5}" destId="{54E800A1-3A42-4F29-BAC7-16F945EA7447}" srcOrd="0" destOrd="0" presId="urn:microsoft.com/office/officeart/2005/8/layout/hierarchy2"/>
    <dgm:cxn modelId="{30FBC2AE-10D0-4C50-9AEB-9B99C88BCBCC}" type="presParOf" srcId="{C7635072-F787-4A38-A1D8-01C30FB95C86}" destId="{1C96A1BF-B481-4092-B183-EA0698E82A6D}" srcOrd="1" destOrd="0" presId="urn:microsoft.com/office/officeart/2005/8/layout/hierarchy2"/>
    <dgm:cxn modelId="{F239DF52-ABDC-48DF-90A0-A5C62698B9D1}" type="presParOf" srcId="{1C96A1BF-B481-4092-B183-EA0698E82A6D}" destId="{88B5D0A9-38F6-457E-BC7C-B9EDD2853B9B}" srcOrd="0" destOrd="0" presId="urn:microsoft.com/office/officeart/2005/8/layout/hierarchy2"/>
    <dgm:cxn modelId="{5B274B83-B0E7-403C-94B9-4C31B09DDDD9}" type="presParOf" srcId="{1C96A1BF-B481-4092-B183-EA0698E82A6D}" destId="{46810208-FD8B-447C-BAD3-B40AFC84ED03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0C371C3-35EA-4D38-AF0E-96FF7EF572EB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CD7F308D-F903-4BAD-8492-555BCDC23DCF}">
      <dgm:prSet phldrT="[Text]"/>
      <dgm:spPr/>
      <dgm:t>
        <a:bodyPr/>
        <a:lstStyle/>
        <a:p>
          <a:r>
            <a:rPr lang="en-US" dirty="0"/>
            <a:t>3 Images</a:t>
          </a:r>
        </a:p>
      </dgm:t>
    </dgm:pt>
    <dgm:pt modelId="{67D623F7-D39A-46E5-B5AA-DACEE0B6670E}" type="parTrans" cxnId="{19BF5407-4052-4A8F-98F8-D0417BF26CBA}">
      <dgm:prSet/>
      <dgm:spPr/>
      <dgm:t>
        <a:bodyPr/>
        <a:lstStyle/>
        <a:p>
          <a:endParaRPr lang="en-US"/>
        </a:p>
      </dgm:t>
    </dgm:pt>
    <dgm:pt modelId="{74AFF6A0-9726-409D-817D-DC53E7DB6B63}" type="sibTrans" cxnId="{19BF5407-4052-4A8F-98F8-D0417BF26CBA}">
      <dgm:prSet/>
      <dgm:spPr/>
      <dgm:t>
        <a:bodyPr/>
        <a:lstStyle/>
        <a:p>
          <a:endParaRPr lang="en-US"/>
        </a:p>
      </dgm:t>
    </dgm:pt>
    <dgm:pt modelId="{8E3AC009-9DA8-4100-ADF8-1799B9FD431F}">
      <dgm:prSet phldrT="[Text]"/>
      <dgm:spPr/>
      <dgm:t>
        <a:bodyPr/>
        <a:lstStyle/>
        <a:p>
          <a:r>
            <a:rPr lang="en-US" dirty="0"/>
            <a:t>1/[Brenner Score]</a:t>
          </a:r>
        </a:p>
      </dgm:t>
    </dgm:pt>
    <dgm:pt modelId="{88B7369F-B77C-4D71-B2B5-56B7256D6A05}" type="parTrans" cxnId="{A32716C8-05E2-4AAF-BE73-A2C919C6A83C}">
      <dgm:prSet/>
      <dgm:spPr/>
      <dgm:t>
        <a:bodyPr/>
        <a:lstStyle/>
        <a:p>
          <a:endParaRPr lang="en-US"/>
        </a:p>
      </dgm:t>
    </dgm:pt>
    <dgm:pt modelId="{FCF20024-CAEE-4F33-8232-CAD046BBE281}" type="sibTrans" cxnId="{A32716C8-05E2-4AAF-BE73-A2C919C6A83C}">
      <dgm:prSet/>
      <dgm:spPr/>
      <dgm:t>
        <a:bodyPr/>
        <a:lstStyle/>
        <a:p>
          <a:endParaRPr lang="en-US"/>
        </a:p>
      </dgm:t>
    </dgm:pt>
    <dgm:pt modelId="{9746EC1E-E1EF-4E60-833F-A80C1EC13745}">
      <dgm:prSet phldrT="[Text]"/>
      <dgm:spPr/>
      <dgm:t>
        <a:bodyPr/>
        <a:lstStyle/>
        <a:p>
          <a:r>
            <a:rPr lang="en-US" dirty="0"/>
            <a:t>Gauss-Jordan Reduction Matrix</a:t>
          </a:r>
        </a:p>
      </dgm:t>
    </dgm:pt>
    <dgm:pt modelId="{324DF5AF-89FE-4533-8E9F-5F0D6D32786B}" type="parTrans" cxnId="{2063C388-4D1F-45E5-B2D0-58FC8D57675B}">
      <dgm:prSet/>
      <dgm:spPr/>
      <dgm:t>
        <a:bodyPr/>
        <a:lstStyle/>
        <a:p>
          <a:endParaRPr lang="en-US"/>
        </a:p>
      </dgm:t>
    </dgm:pt>
    <dgm:pt modelId="{8A6981A6-9AD0-4AEB-A3B7-70986F7D1221}" type="sibTrans" cxnId="{2063C388-4D1F-45E5-B2D0-58FC8D57675B}">
      <dgm:prSet/>
      <dgm:spPr/>
      <dgm:t>
        <a:bodyPr/>
        <a:lstStyle/>
        <a:p>
          <a:endParaRPr lang="en-US"/>
        </a:p>
      </dgm:t>
    </dgm:pt>
    <dgm:pt modelId="{37BFC510-7FD0-42EC-BB45-57A0191475F3}">
      <dgm:prSet/>
      <dgm:spPr/>
      <dgm:t>
        <a:bodyPr/>
        <a:lstStyle/>
        <a:p>
          <a:r>
            <a:rPr lang="en-US" dirty="0"/>
            <a:t>Solve 1</a:t>
          </a:r>
          <a:r>
            <a:rPr lang="en-US" baseline="30000" dirty="0"/>
            <a:t>st</a:t>
          </a:r>
          <a:r>
            <a:rPr lang="en-US" dirty="0"/>
            <a:t> Derivative = 0</a:t>
          </a:r>
        </a:p>
      </dgm:t>
    </dgm:pt>
    <dgm:pt modelId="{6945CC8E-DAE3-401F-A95F-E8CA28D2067D}" type="parTrans" cxnId="{DA31CFC8-5382-45B9-9867-83943D8D0B83}">
      <dgm:prSet/>
      <dgm:spPr/>
      <dgm:t>
        <a:bodyPr/>
        <a:lstStyle/>
        <a:p>
          <a:endParaRPr lang="en-US"/>
        </a:p>
      </dgm:t>
    </dgm:pt>
    <dgm:pt modelId="{2734DE68-ED0F-40BF-8EBC-935E2D388D16}" type="sibTrans" cxnId="{DA31CFC8-5382-45B9-9867-83943D8D0B83}">
      <dgm:prSet/>
      <dgm:spPr/>
      <dgm:t>
        <a:bodyPr/>
        <a:lstStyle/>
        <a:p>
          <a:endParaRPr lang="en-US"/>
        </a:p>
      </dgm:t>
    </dgm:pt>
    <dgm:pt modelId="{4D3AAF5D-DF89-42D6-A549-023F56BE1277}" type="pres">
      <dgm:prSet presAssocID="{E0C371C3-35EA-4D38-AF0E-96FF7EF572EB}" presName="Name0" presStyleCnt="0">
        <dgm:presLayoutVars>
          <dgm:dir/>
          <dgm:resizeHandles val="exact"/>
        </dgm:presLayoutVars>
      </dgm:prSet>
      <dgm:spPr/>
    </dgm:pt>
    <dgm:pt modelId="{9F217990-71CB-4D4B-A696-3BA6943A51DB}" type="pres">
      <dgm:prSet presAssocID="{CD7F308D-F903-4BAD-8492-555BCDC23DCF}" presName="node" presStyleLbl="node1" presStyleIdx="0" presStyleCnt="4">
        <dgm:presLayoutVars>
          <dgm:bulletEnabled val="1"/>
        </dgm:presLayoutVars>
      </dgm:prSet>
      <dgm:spPr/>
    </dgm:pt>
    <dgm:pt modelId="{2303FA85-5851-4ABB-AEEB-8A96BE65CA5C}" type="pres">
      <dgm:prSet presAssocID="{74AFF6A0-9726-409D-817D-DC53E7DB6B63}" presName="sibTrans" presStyleLbl="sibTrans2D1" presStyleIdx="0" presStyleCnt="3"/>
      <dgm:spPr/>
    </dgm:pt>
    <dgm:pt modelId="{5B59A4CA-A5EF-4160-91E6-95550193A67D}" type="pres">
      <dgm:prSet presAssocID="{74AFF6A0-9726-409D-817D-DC53E7DB6B63}" presName="connectorText" presStyleLbl="sibTrans2D1" presStyleIdx="0" presStyleCnt="3"/>
      <dgm:spPr/>
    </dgm:pt>
    <dgm:pt modelId="{B8BCF4F2-D8A3-48AA-99FE-DEF31DE0D30A}" type="pres">
      <dgm:prSet presAssocID="{8E3AC009-9DA8-4100-ADF8-1799B9FD431F}" presName="node" presStyleLbl="node1" presStyleIdx="1" presStyleCnt="4">
        <dgm:presLayoutVars>
          <dgm:bulletEnabled val="1"/>
        </dgm:presLayoutVars>
      </dgm:prSet>
      <dgm:spPr/>
    </dgm:pt>
    <dgm:pt modelId="{E9ED25E3-9294-4705-8C0C-3156A0B21EEC}" type="pres">
      <dgm:prSet presAssocID="{FCF20024-CAEE-4F33-8232-CAD046BBE281}" presName="sibTrans" presStyleLbl="sibTrans2D1" presStyleIdx="1" presStyleCnt="3"/>
      <dgm:spPr/>
    </dgm:pt>
    <dgm:pt modelId="{F82D325B-F7B8-4FC6-8690-D2F19A784E2D}" type="pres">
      <dgm:prSet presAssocID="{FCF20024-CAEE-4F33-8232-CAD046BBE281}" presName="connectorText" presStyleLbl="sibTrans2D1" presStyleIdx="1" presStyleCnt="3"/>
      <dgm:spPr/>
    </dgm:pt>
    <dgm:pt modelId="{5B328593-A67F-4BAA-9DAD-C1EA228C3A5B}" type="pres">
      <dgm:prSet presAssocID="{9746EC1E-E1EF-4E60-833F-A80C1EC13745}" presName="node" presStyleLbl="node1" presStyleIdx="2" presStyleCnt="4">
        <dgm:presLayoutVars>
          <dgm:bulletEnabled val="1"/>
        </dgm:presLayoutVars>
      </dgm:prSet>
      <dgm:spPr/>
    </dgm:pt>
    <dgm:pt modelId="{FA66C9B4-F194-4084-8607-985A6435591C}" type="pres">
      <dgm:prSet presAssocID="{8A6981A6-9AD0-4AEB-A3B7-70986F7D1221}" presName="sibTrans" presStyleLbl="sibTrans2D1" presStyleIdx="2" presStyleCnt="3"/>
      <dgm:spPr/>
    </dgm:pt>
    <dgm:pt modelId="{9D00BB9E-CC0F-4B46-AE54-934FD6B9C192}" type="pres">
      <dgm:prSet presAssocID="{8A6981A6-9AD0-4AEB-A3B7-70986F7D1221}" presName="connectorText" presStyleLbl="sibTrans2D1" presStyleIdx="2" presStyleCnt="3"/>
      <dgm:spPr/>
    </dgm:pt>
    <dgm:pt modelId="{5682D1F0-7995-4C16-B953-23F83374317C}" type="pres">
      <dgm:prSet presAssocID="{37BFC510-7FD0-42EC-BB45-57A0191475F3}" presName="node" presStyleLbl="node1" presStyleIdx="3" presStyleCnt="4">
        <dgm:presLayoutVars>
          <dgm:bulletEnabled val="1"/>
        </dgm:presLayoutVars>
      </dgm:prSet>
      <dgm:spPr/>
    </dgm:pt>
  </dgm:ptLst>
  <dgm:cxnLst>
    <dgm:cxn modelId="{19BF5407-4052-4A8F-98F8-D0417BF26CBA}" srcId="{E0C371C3-35EA-4D38-AF0E-96FF7EF572EB}" destId="{CD7F308D-F903-4BAD-8492-555BCDC23DCF}" srcOrd="0" destOrd="0" parTransId="{67D623F7-D39A-46E5-B5AA-DACEE0B6670E}" sibTransId="{74AFF6A0-9726-409D-817D-DC53E7DB6B63}"/>
    <dgm:cxn modelId="{ED712235-1EE8-402E-BEF7-3687C960D506}" type="presOf" srcId="{E0C371C3-35EA-4D38-AF0E-96FF7EF572EB}" destId="{4D3AAF5D-DF89-42D6-A549-023F56BE1277}" srcOrd="0" destOrd="0" presId="urn:microsoft.com/office/officeart/2005/8/layout/process1"/>
    <dgm:cxn modelId="{4EC1C95A-F776-4EA8-9FD5-781E15F67C42}" type="presOf" srcId="{8A6981A6-9AD0-4AEB-A3B7-70986F7D1221}" destId="{FA66C9B4-F194-4084-8607-985A6435591C}" srcOrd="0" destOrd="0" presId="urn:microsoft.com/office/officeart/2005/8/layout/process1"/>
    <dgm:cxn modelId="{5F16357E-837C-4ABF-8F68-B46EE4BF62A6}" type="presOf" srcId="{8E3AC009-9DA8-4100-ADF8-1799B9FD431F}" destId="{B8BCF4F2-D8A3-48AA-99FE-DEF31DE0D30A}" srcOrd="0" destOrd="0" presId="urn:microsoft.com/office/officeart/2005/8/layout/process1"/>
    <dgm:cxn modelId="{2063C388-4D1F-45E5-B2D0-58FC8D57675B}" srcId="{E0C371C3-35EA-4D38-AF0E-96FF7EF572EB}" destId="{9746EC1E-E1EF-4E60-833F-A80C1EC13745}" srcOrd="2" destOrd="0" parTransId="{324DF5AF-89FE-4533-8E9F-5F0D6D32786B}" sibTransId="{8A6981A6-9AD0-4AEB-A3B7-70986F7D1221}"/>
    <dgm:cxn modelId="{A0B9658E-5584-41CF-AAF0-1C08DA1AB694}" type="presOf" srcId="{8A6981A6-9AD0-4AEB-A3B7-70986F7D1221}" destId="{9D00BB9E-CC0F-4B46-AE54-934FD6B9C192}" srcOrd="1" destOrd="0" presId="urn:microsoft.com/office/officeart/2005/8/layout/process1"/>
    <dgm:cxn modelId="{4B7D9A9A-318B-40CF-A852-4F737B1F1B46}" type="presOf" srcId="{74AFF6A0-9726-409D-817D-DC53E7DB6B63}" destId="{2303FA85-5851-4ABB-AEEB-8A96BE65CA5C}" srcOrd="0" destOrd="0" presId="urn:microsoft.com/office/officeart/2005/8/layout/process1"/>
    <dgm:cxn modelId="{4CBF669C-532B-418E-B7F2-43671EC1AED7}" type="presOf" srcId="{FCF20024-CAEE-4F33-8232-CAD046BBE281}" destId="{E9ED25E3-9294-4705-8C0C-3156A0B21EEC}" srcOrd="0" destOrd="0" presId="urn:microsoft.com/office/officeart/2005/8/layout/process1"/>
    <dgm:cxn modelId="{F0F743A2-4572-48AA-9FBC-A12F211A45C7}" type="presOf" srcId="{CD7F308D-F903-4BAD-8492-555BCDC23DCF}" destId="{9F217990-71CB-4D4B-A696-3BA6943A51DB}" srcOrd="0" destOrd="0" presId="urn:microsoft.com/office/officeart/2005/8/layout/process1"/>
    <dgm:cxn modelId="{B8A930BC-C6FD-4265-8101-45B3A06DCAE3}" type="presOf" srcId="{FCF20024-CAEE-4F33-8232-CAD046BBE281}" destId="{F82D325B-F7B8-4FC6-8690-D2F19A784E2D}" srcOrd="1" destOrd="0" presId="urn:microsoft.com/office/officeart/2005/8/layout/process1"/>
    <dgm:cxn modelId="{A32716C8-05E2-4AAF-BE73-A2C919C6A83C}" srcId="{E0C371C3-35EA-4D38-AF0E-96FF7EF572EB}" destId="{8E3AC009-9DA8-4100-ADF8-1799B9FD431F}" srcOrd="1" destOrd="0" parTransId="{88B7369F-B77C-4D71-B2B5-56B7256D6A05}" sibTransId="{FCF20024-CAEE-4F33-8232-CAD046BBE281}"/>
    <dgm:cxn modelId="{DA31CFC8-5382-45B9-9867-83943D8D0B83}" srcId="{E0C371C3-35EA-4D38-AF0E-96FF7EF572EB}" destId="{37BFC510-7FD0-42EC-BB45-57A0191475F3}" srcOrd="3" destOrd="0" parTransId="{6945CC8E-DAE3-401F-A95F-E8CA28D2067D}" sibTransId="{2734DE68-ED0F-40BF-8EBC-935E2D388D16}"/>
    <dgm:cxn modelId="{97651DD4-975D-4DD6-A6BC-4BFF0A967CA7}" type="presOf" srcId="{9746EC1E-E1EF-4E60-833F-A80C1EC13745}" destId="{5B328593-A67F-4BAA-9DAD-C1EA228C3A5B}" srcOrd="0" destOrd="0" presId="urn:microsoft.com/office/officeart/2005/8/layout/process1"/>
    <dgm:cxn modelId="{F631C9D7-F894-43FD-8FC1-4F9041139DB2}" type="presOf" srcId="{74AFF6A0-9726-409D-817D-DC53E7DB6B63}" destId="{5B59A4CA-A5EF-4160-91E6-95550193A67D}" srcOrd="1" destOrd="0" presId="urn:microsoft.com/office/officeart/2005/8/layout/process1"/>
    <dgm:cxn modelId="{7C8951D8-5DF0-42CE-B7D3-5489A8D956D4}" type="presOf" srcId="{37BFC510-7FD0-42EC-BB45-57A0191475F3}" destId="{5682D1F0-7995-4C16-B953-23F83374317C}" srcOrd="0" destOrd="0" presId="urn:microsoft.com/office/officeart/2005/8/layout/process1"/>
    <dgm:cxn modelId="{8D7A94D6-D385-4CE3-8D52-CDE2A7B3066D}" type="presParOf" srcId="{4D3AAF5D-DF89-42D6-A549-023F56BE1277}" destId="{9F217990-71CB-4D4B-A696-3BA6943A51DB}" srcOrd="0" destOrd="0" presId="urn:microsoft.com/office/officeart/2005/8/layout/process1"/>
    <dgm:cxn modelId="{47B819D8-96D0-4DA3-8885-D9B417FA233E}" type="presParOf" srcId="{4D3AAF5D-DF89-42D6-A549-023F56BE1277}" destId="{2303FA85-5851-4ABB-AEEB-8A96BE65CA5C}" srcOrd="1" destOrd="0" presId="urn:microsoft.com/office/officeart/2005/8/layout/process1"/>
    <dgm:cxn modelId="{4454318A-6049-477A-BB84-88D038F27EF9}" type="presParOf" srcId="{2303FA85-5851-4ABB-AEEB-8A96BE65CA5C}" destId="{5B59A4CA-A5EF-4160-91E6-95550193A67D}" srcOrd="0" destOrd="0" presId="urn:microsoft.com/office/officeart/2005/8/layout/process1"/>
    <dgm:cxn modelId="{85BFE8BA-BD22-4707-A6C9-657F7913C928}" type="presParOf" srcId="{4D3AAF5D-DF89-42D6-A549-023F56BE1277}" destId="{B8BCF4F2-D8A3-48AA-99FE-DEF31DE0D30A}" srcOrd="2" destOrd="0" presId="urn:microsoft.com/office/officeart/2005/8/layout/process1"/>
    <dgm:cxn modelId="{599AE311-05EA-483D-80EA-7B9271411F60}" type="presParOf" srcId="{4D3AAF5D-DF89-42D6-A549-023F56BE1277}" destId="{E9ED25E3-9294-4705-8C0C-3156A0B21EEC}" srcOrd="3" destOrd="0" presId="urn:microsoft.com/office/officeart/2005/8/layout/process1"/>
    <dgm:cxn modelId="{F5DBCCBD-6A10-4A05-8D3A-578B66B89BC2}" type="presParOf" srcId="{E9ED25E3-9294-4705-8C0C-3156A0B21EEC}" destId="{F82D325B-F7B8-4FC6-8690-D2F19A784E2D}" srcOrd="0" destOrd="0" presId="urn:microsoft.com/office/officeart/2005/8/layout/process1"/>
    <dgm:cxn modelId="{928DA3B5-883A-4D73-9031-149B756B9B65}" type="presParOf" srcId="{4D3AAF5D-DF89-42D6-A549-023F56BE1277}" destId="{5B328593-A67F-4BAA-9DAD-C1EA228C3A5B}" srcOrd="4" destOrd="0" presId="urn:microsoft.com/office/officeart/2005/8/layout/process1"/>
    <dgm:cxn modelId="{2DF60474-37AF-40E9-9907-9F513193019B}" type="presParOf" srcId="{4D3AAF5D-DF89-42D6-A549-023F56BE1277}" destId="{FA66C9B4-F194-4084-8607-985A6435591C}" srcOrd="5" destOrd="0" presId="urn:microsoft.com/office/officeart/2005/8/layout/process1"/>
    <dgm:cxn modelId="{5F6337CC-90BF-4B4E-BAE6-6C8424C247A3}" type="presParOf" srcId="{FA66C9B4-F194-4084-8607-985A6435591C}" destId="{9D00BB9E-CC0F-4B46-AE54-934FD6B9C192}" srcOrd="0" destOrd="0" presId="urn:microsoft.com/office/officeart/2005/8/layout/process1"/>
    <dgm:cxn modelId="{022BDCF4-977A-4657-B27A-EB29A4F67152}" type="presParOf" srcId="{4D3AAF5D-DF89-42D6-A549-023F56BE1277}" destId="{5682D1F0-7995-4C16-B953-23F83374317C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4D8A82D-0BF0-4477-B8FF-B7209D0FE0A9}">
      <dsp:nvSpPr>
        <dsp:cNvPr id="0" name=""/>
        <dsp:cNvSpPr/>
      </dsp:nvSpPr>
      <dsp:spPr>
        <a:xfrm>
          <a:off x="5599" y="1081460"/>
          <a:ext cx="4376834" cy="218841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Focus DAPI</a:t>
          </a:r>
        </a:p>
      </dsp:txBody>
      <dsp:txXfrm>
        <a:off x="69696" y="1145557"/>
        <a:ext cx="4248640" cy="2060223"/>
      </dsp:txXfrm>
    </dsp:sp>
    <dsp:sp modelId="{42BFBB73-F3BE-4044-936E-AA7743A50D55}">
      <dsp:nvSpPr>
        <dsp:cNvPr id="0" name=""/>
        <dsp:cNvSpPr/>
      </dsp:nvSpPr>
      <dsp:spPr>
        <a:xfrm>
          <a:off x="4382433" y="2130405"/>
          <a:ext cx="1750733" cy="90527"/>
        </a:xfrm>
        <a:custGeom>
          <a:avLst/>
          <a:gdLst/>
          <a:ahLst/>
          <a:cxnLst/>
          <a:rect l="0" t="0" r="0" b="0"/>
          <a:pathLst>
            <a:path>
              <a:moveTo>
                <a:pt x="0" y="45263"/>
              </a:moveTo>
              <a:lnTo>
                <a:pt x="1750733" y="4526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00" kern="1200"/>
        </a:p>
      </dsp:txBody>
      <dsp:txXfrm>
        <a:off x="5214031" y="2131900"/>
        <a:ext cx="87536" cy="87536"/>
      </dsp:txXfrm>
    </dsp:sp>
    <dsp:sp modelId="{ECE8EB94-814B-48EA-9EE1-D104BE68F0CE}">
      <dsp:nvSpPr>
        <dsp:cNvPr id="0" name=""/>
        <dsp:cNvSpPr/>
      </dsp:nvSpPr>
      <dsp:spPr>
        <a:xfrm>
          <a:off x="6133166" y="1081460"/>
          <a:ext cx="4376834" cy="218841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/>
        </a:p>
      </dsp:txBody>
      <dsp:txXfrm>
        <a:off x="6197263" y="1145557"/>
        <a:ext cx="4248640" cy="206022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F29B6A-989F-4DB8-B2A7-5D04F670DC5D}">
      <dsp:nvSpPr>
        <dsp:cNvPr id="0" name=""/>
        <dsp:cNvSpPr/>
      </dsp:nvSpPr>
      <dsp:spPr>
        <a:xfrm>
          <a:off x="7956" y="2369047"/>
          <a:ext cx="1637188" cy="8185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Take 3 DAPI images (one above and one below projected focal plane)</a:t>
          </a:r>
        </a:p>
      </dsp:txBody>
      <dsp:txXfrm>
        <a:off x="31932" y="2393023"/>
        <a:ext cx="1589236" cy="770642"/>
      </dsp:txXfrm>
    </dsp:sp>
    <dsp:sp modelId="{39C5FA5F-1D41-446B-81A0-280236D8886C}">
      <dsp:nvSpPr>
        <dsp:cNvPr id="0" name=""/>
        <dsp:cNvSpPr/>
      </dsp:nvSpPr>
      <dsp:spPr>
        <a:xfrm>
          <a:off x="1645144" y="2765085"/>
          <a:ext cx="654875" cy="26517"/>
        </a:xfrm>
        <a:custGeom>
          <a:avLst/>
          <a:gdLst/>
          <a:ahLst/>
          <a:cxnLst/>
          <a:rect l="0" t="0" r="0" b="0"/>
          <a:pathLst>
            <a:path>
              <a:moveTo>
                <a:pt x="0" y="13258"/>
              </a:moveTo>
              <a:lnTo>
                <a:pt x="654875" y="1325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1956210" y="2761972"/>
        <a:ext cx="32743" cy="32743"/>
      </dsp:txXfrm>
    </dsp:sp>
    <dsp:sp modelId="{63645BDE-801E-43FF-992D-97155D795EE1}">
      <dsp:nvSpPr>
        <dsp:cNvPr id="0" name=""/>
        <dsp:cNvSpPr/>
      </dsp:nvSpPr>
      <dsp:spPr>
        <a:xfrm>
          <a:off x="2300020" y="2369047"/>
          <a:ext cx="1637188" cy="8185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Brenner Filter</a:t>
          </a:r>
        </a:p>
      </dsp:txBody>
      <dsp:txXfrm>
        <a:off x="2323996" y="2393023"/>
        <a:ext cx="1589236" cy="770642"/>
      </dsp:txXfrm>
    </dsp:sp>
    <dsp:sp modelId="{F7B8E2D3-63D9-4888-92F2-03F9A866F55F}">
      <dsp:nvSpPr>
        <dsp:cNvPr id="0" name=""/>
        <dsp:cNvSpPr/>
      </dsp:nvSpPr>
      <dsp:spPr>
        <a:xfrm>
          <a:off x="3937209" y="2765085"/>
          <a:ext cx="654875" cy="26517"/>
        </a:xfrm>
        <a:custGeom>
          <a:avLst/>
          <a:gdLst/>
          <a:ahLst/>
          <a:cxnLst/>
          <a:rect l="0" t="0" r="0" b="0"/>
          <a:pathLst>
            <a:path>
              <a:moveTo>
                <a:pt x="0" y="13258"/>
              </a:moveTo>
              <a:lnTo>
                <a:pt x="654875" y="132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248274" y="2761972"/>
        <a:ext cx="32743" cy="32743"/>
      </dsp:txXfrm>
    </dsp:sp>
    <dsp:sp modelId="{97975825-21CA-4BA9-BAAE-F5BE5A391BEC}">
      <dsp:nvSpPr>
        <dsp:cNvPr id="0" name=""/>
        <dsp:cNvSpPr/>
      </dsp:nvSpPr>
      <dsp:spPr>
        <a:xfrm>
          <a:off x="4592084" y="2369047"/>
          <a:ext cx="1637188" cy="8185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Brenner Score</a:t>
          </a:r>
        </a:p>
      </dsp:txBody>
      <dsp:txXfrm>
        <a:off x="4616060" y="2393023"/>
        <a:ext cx="1589236" cy="770642"/>
      </dsp:txXfrm>
    </dsp:sp>
    <dsp:sp modelId="{A9E8E706-333B-45C6-BC45-7E2745124639}">
      <dsp:nvSpPr>
        <dsp:cNvPr id="0" name=""/>
        <dsp:cNvSpPr/>
      </dsp:nvSpPr>
      <dsp:spPr>
        <a:xfrm>
          <a:off x="6229273" y="2765085"/>
          <a:ext cx="654875" cy="26517"/>
        </a:xfrm>
        <a:custGeom>
          <a:avLst/>
          <a:gdLst/>
          <a:ahLst/>
          <a:cxnLst/>
          <a:rect l="0" t="0" r="0" b="0"/>
          <a:pathLst>
            <a:path>
              <a:moveTo>
                <a:pt x="0" y="13258"/>
              </a:moveTo>
              <a:lnTo>
                <a:pt x="654875" y="132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6540339" y="2761972"/>
        <a:ext cx="32743" cy="32743"/>
      </dsp:txXfrm>
    </dsp:sp>
    <dsp:sp modelId="{4B69106D-1230-45F0-B855-FF95BAB61BD8}">
      <dsp:nvSpPr>
        <dsp:cNvPr id="0" name=""/>
        <dsp:cNvSpPr/>
      </dsp:nvSpPr>
      <dsp:spPr>
        <a:xfrm>
          <a:off x="6884148" y="2369047"/>
          <a:ext cx="1637188" cy="8185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Solve quad eq. </a:t>
          </a:r>
        </a:p>
      </dsp:txBody>
      <dsp:txXfrm>
        <a:off x="6908124" y="2393023"/>
        <a:ext cx="1589236" cy="770642"/>
      </dsp:txXfrm>
    </dsp:sp>
    <dsp:sp modelId="{459340BD-63FB-4D92-A58E-AC538B351DC5}">
      <dsp:nvSpPr>
        <dsp:cNvPr id="0" name=""/>
        <dsp:cNvSpPr/>
      </dsp:nvSpPr>
      <dsp:spPr>
        <a:xfrm>
          <a:off x="8521337" y="2765085"/>
          <a:ext cx="654875" cy="26517"/>
        </a:xfrm>
        <a:custGeom>
          <a:avLst/>
          <a:gdLst/>
          <a:ahLst/>
          <a:cxnLst/>
          <a:rect l="0" t="0" r="0" b="0"/>
          <a:pathLst>
            <a:path>
              <a:moveTo>
                <a:pt x="0" y="13258"/>
              </a:moveTo>
              <a:lnTo>
                <a:pt x="654875" y="1325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8832403" y="2761972"/>
        <a:ext cx="32743" cy="32743"/>
      </dsp:txXfrm>
    </dsp:sp>
    <dsp:sp modelId="{88B5D0A9-38F6-457E-BC7C-B9EDD2853B9B}">
      <dsp:nvSpPr>
        <dsp:cNvPr id="0" name=""/>
        <dsp:cNvSpPr/>
      </dsp:nvSpPr>
      <dsp:spPr>
        <a:xfrm>
          <a:off x="9176213" y="2369047"/>
          <a:ext cx="1637188" cy="81859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Check quad w/ 3</a:t>
          </a:r>
          <a:r>
            <a:rPr lang="en-US" sz="1400" kern="1200" baseline="30000" dirty="0"/>
            <a:t>rd</a:t>
          </a:r>
          <a:r>
            <a:rPr lang="en-US" sz="1400" kern="1200" dirty="0"/>
            <a:t> score</a:t>
          </a:r>
        </a:p>
      </dsp:txBody>
      <dsp:txXfrm>
        <a:off x="9200189" y="2393023"/>
        <a:ext cx="1589236" cy="77064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217990-71CB-4D4B-A696-3BA6943A51DB}">
      <dsp:nvSpPr>
        <dsp:cNvPr id="0" name=""/>
        <dsp:cNvSpPr/>
      </dsp:nvSpPr>
      <dsp:spPr>
        <a:xfrm>
          <a:off x="4763" y="1374692"/>
          <a:ext cx="2082897" cy="1249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3 Images</a:t>
          </a:r>
        </a:p>
      </dsp:txBody>
      <dsp:txXfrm>
        <a:off x="41367" y="1411296"/>
        <a:ext cx="2009689" cy="1176530"/>
      </dsp:txXfrm>
    </dsp:sp>
    <dsp:sp modelId="{2303FA85-5851-4ABB-AEEB-8A96BE65CA5C}">
      <dsp:nvSpPr>
        <dsp:cNvPr id="0" name=""/>
        <dsp:cNvSpPr/>
      </dsp:nvSpPr>
      <dsp:spPr>
        <a:xfrm>
          <a:off x="2295951" y="1741282"/>
          <a:ext cx="441574" cy="5165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2295951" y="1844594"/>
        <a:ext cx="309102" cy="309934"/>
      </dsp:txXfrm>
    </dsp:sp>
    <dsp:sp modelId="{B8BCF4F2-D8A3-48AA-99FE-DEF31DE0D30A}">
      <dsp:nvSpPr>
        <dsp:cNvPr id="0" name=""/>
        <dsp:cNvSpPr/>
      </dsp:nvSpPr>
      <dsp:spPr>
        <a:xfrm>
          <a:off x="2920821" y="1374692"/>
          <a:ext cx="2082897" cy="1249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1/[Brenner Score]</a:t>
          </a:r>
        </a:p>
      </dsp:txBody>
      <dsp:txXfrm>
        <a:off x="2957425" y="1411296"/>
        <a:ext cx="2009689" cy="1176530"/>
      </dsp:txXfrm>
    </dsp:sp>
    <dsp:sp modelId="{E9ED25E3-9294-4705-8C0C-3156A0B21EEC}">
      <dsp:nvSpPr>
        <dsp:cNvPr id="0" name=""/>
        <dsp:cNvSpPr/>
      </dsp:nvSpPr>
      <dsp:spPr>
        <a:xfrm>
          <a:off x="5212008" y="1741282"/>
          <a:ext cx="441574" cy="5165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5212008" y="1844594"/>
        <a:ext cx="309102" cy="309934"/>
      </dsp:txXfrm>
    </dsp:sp>
    <dsp:sp modelId="{5B328593-A67F-4BAA-9DAD-C1EA228C3A5B}">
      <dsp:nvSpPr>
        <dsp:cNvPr id="0" name=""/>
        <dsp:cNvSpPr/>
      </dsp:nvSpPr>
      <dsp:spPr>
        <a:xfrm>
          <a:off x="5836878" y="1374692"/>
          <a:ext cx="2082897" cy="1249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Gauss-Jordan Reduction Matrix</a:t>
          </a:r>
        </a:p>
      </dsp:txBody>
      <dsp:txXfrm>
        <a:off x="5873482" y="1411296"/>
        <a:ext cx="2009689" cy="1176530"/>
      </dsp:txXfrm>
    </dsp:sp>
    <dsp:sp modelId="{FA66C9B4-F194-4084-8607-985A6435591C}">
      <dsp:nvSpPr>
        <dsp:cNvPr id="0" name=""/>
        <dsp:cNvSpPr/>
      </dsp:nvSpPr>
      <dsp:spPr>
        <a:xfrm>
          <a:off x="8128065" y="1741282"/>
          <a:ext cx="441574" cy="51655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800" kern="1200"/>
        </a:p>
      </dsp:txBody>
      <dsp:txXfrm>
        <a:off x="8128065" y="1844594"/>
        <a:ext cx="309102" cy="309934"/>
      </dsp:txXfrm>
    </dsp:sp>
    <dsp:sp modelId="{5682D1F0-7995-4C16-B953-23F83374317C}">
      <dsp:nvSpPr>
        <dsp:cNvPr id="0" name=""/>
        <dsp:cNvSpPr/>
      </dsp:nvSpPr>
      <dsp:spPr>
        <a:xfrm>
          <a:off x="8752935" y="1374692"/>
          <a:ext cx="2082897" cy="124973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Solve 1</a:t>
          </a:r>
          <a:r>
            <a:rPr lang="en-US" sz="2300" kern="1200" baseline="30000" dirty="0"/>
            <a:t>st</a:t>
          </a:r>
          <a:r>
            <a:rPr lang="en-US" sz="2300" kern="1200" dirty="0"/>
            <a:t> Derivative = 0</a:t>
          </a:r>
        </a:p>
      </dsp:txBody>
      <dsp:txXfrm>
        <a:off x="8789539" y="1411296"/>
        <a:ext cx="2009689" cy="11765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5">
  <dgm:title val=""/>
  <dgm:desc val=""/>
  <dgm:catLst>
    <dgm:cat type="hierarchy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/>
    <dgm:presOf/>
    <dgm:shape xmlns:r="http://schemas.openxmlformats.org/officeDocument/2006/relationships" r:blip="">
      <dgm:adjLst/>
    </dgm:shape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/>
              <dgm:constr type="t" for="ch" forName="hierFlow" refType="h" fact="0.3"/>
              <dgm:constr type="r" for="ch" forName="hierFlow" refType="w" fact="0.98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 refType="h" fact="0.3"/>
              <dgm:constr type="r" for="ch" forName="hierFlow" refType="w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h" for="des" forName="level1Shape" refType="h"/>
          <dgm:constr type="w" for="des" forName="level1Shape" refType="h" refFor="des" refForName="level1Shape" fact="2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w" refFor="des" refForName="level1Shape" op="equ" fact="0.4"/>
          <dgm:constr type="sibSp" for="des" forName="hierChild1" refType="h" refFor="des" refForName="level1Shape" op="equ" fact="0.15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w" refFor="des" refForName="level1Shape" op="equ"/>
          <dgm:constr type="userB" for="des" refType="sp" refFor="des" op="equ"/>
          <dgm:constr type="w" for="des" forName="firstBuf" refType="w" refFor="des" refForName="level1Shape" fact="0.1"/>
        </dgm:constrLst>
      </dgm:else>
    </dgm:choose>
    <dgm:ruleLst/>
    <dgm:layoutNode name="hierFlow">
      <dgm:choose name="Name6">
        <dgm:if name="Name7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  <dgm:param type="fallback" val="2D"/>
          </dgm:alg>
        </dgm:if>
        <dgm:else name="Name8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  <dgm:param type="fallback" val="2D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ptType="node" op="equ" val="65"/>
        <dgm:constr type="primFontSz" for="des" forName="connTx" op="equ" val="55"/>
        <dgm:constr type="primFontSz" for="des" forName="connTx" refType="primFontSz" refFor="des" refPtType="node" op="lte" fact="0.8"/>
      </dgm:constrLst>
      <dgm:ruleLst/>
      <dgm:choose name="Name9">
        <dgm:if name="Name10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1"/>
      </dgm:choose>
      <dgm:layoutNode name="hierChild1">
        <dgm:varLst>
          <dgm:chPref val="1"/>
          <dgm:animOne val="branch"/>
          <dgm:animLvl val="lvl"/>
        </dgm:varLst>
        <dgm:choose name="Name12">
          <dgm:if name="Name13" func="var" arg="dir" op="equ" val="norm">
            <dgm:alg type="hierChild">
              <dgm:param type="linDir" val="fromT"/>
              <dgm:param type="chAlign" val="l"/>
            </dgm:alg>
          </dgm:if>
          <dgm:else name="Name14">
            <dgm:alg type="hierChild">
              <dgm:param type="linDir" val="fromT"/>
              <dgm:param type="ch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forEach name="Name15" axis="ch" cnt="3">
          <dgm:forEach name="Name16" axis="self" ptType="node">
            <dgm:layoutNode name="Name17">
              <dgm:choose name="Name18">
                <dgm:if name="Name19" func="var" arg="dir" op="equ" val="norm">
                  <dgm:alg type="hierRoot">
                    <dgm:param type="hierAlign" val="lCtrCh"/>
                  </dgm:alg>
                </dgm:if>
                <dgm:else name="Name20">
                  <dgm:alg type="hierRoot">
                    <dgm:param type="hierAlign" val="rCtrCh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tMarg" refType="primFontSz" fact="0.05"/>
                  <dgm:constr type="bMarg" refType="primFontSz" fact="0.05"/>
                  <dgm:constr type="lMarg" refType="primFontSz" fact="0.05"/>
                  <dgm:constr type="rMarg" refType="primFontSz" fact="0.05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21">
                  <dgm:if name="Name2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23">
                    <dgm:alg type="hierChild">
                      <dgm:param type="linDir" val="fromT"/>
                      <dgm:param type="ch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24" axis="self" ptType="parTrans" cnt="1">
                    <dgm:layoutNode name="Name25">
                      <dgm:choose name="Name26">
                        <dgm:if name="Name27" func="var" arg="dir" op="equ" val="norm">
                          <dgm:alg type="conn">
                            <dgm:param type="dim" val="1D"/>
                            <dgm:param type="begPts" val="midR"/>
                            <dgm:param type="endPts" val="midL"/>
                            <dgm:param type="endSty" val="noArr"/>
                          </dgm:alg>
                        </dgm:if>
                        <dgm:else name="Name28">
                          <dgm:alg type="conn">
                            <dgm:param type="dim" val="1D"/>
                            <dgm:param type="begPts" val="midL"/>
                            <dgm:param type="endPts" val="midR"/>
                            <dgm:param type="endSty" val="noArr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5"/>
                        <dgm:constr type="connDist"/>
                        <dgm:constr type="begPad"/>
                        <dgm:constr type="endPad"/>
                        <dgm:constr type="userA" for="ch" refType="connDist"/>
                      </dgm:constrLst>
                      <dgm:ruleLst/>
                      <dgm:layoutNode name="connTx">
                        <dgm:alg type="tx">
                          <dgm:param type="autoTxRot" val="grav"/>
                        </dgm:alg>
                        <dgm:shape xmlns:r="http://schemas.openxmlformats.org/officeDocument/2006/relationships" type="rect" r:blip="" hideGeom="1">
                          <dgm:adjLst/>
                        </dgm:shape>
                        <dgm:presOf axis="self"/>
                        <dgm:constrLst>
                          <dgm:constr type="userA"/>
                          <dgm:constr type="w" refType="userA" fact="0.05"/>
                          <dgm:constr type="h" refType="userA" fact="0.05"/>
                          <dgm:constr type="lMarg" val="1"/>
                          <dgm:constr type="rMarg" val="1"/>
                          <dgm:constr type="tMarg"/>
                          <dgm:constr type="bMarg"/>
                        </dgm:constrLst>
                        <dgm:ruleLst>
                          <dgm:rule type="h" val="NaN" fact="0.25" max="NaN"/>
                          <dgm:rule type="w" val="NaN" fact="0.8" max="NaN"/>
                          <dgm:rule type="primFontSz" val="5" fact="NaN" max="NaN"/>
                        </dgm:ruleLst>
                      </dgm:layoutNode>
                    </dgm:layoutNode>
                  </dgm:forEach>
                  <dgm:forEach name="Name29" axis="self" ptType="node">
                    <dgm:layoutNode name="Name30">
                      <dgm:choose name="Name31">
                        <dgm:if name="Name32" func="var" arg="dir" op="equ" val="norm">
                          <dgm:alg type="hierRoot">
                            <dgm:param type="hierAlign" val="lCtrCh"/>
                          </dgm:alg>
                        </dgm:if>
                        <dgm:else name="Name33">
                          <dgm:alg type="hierRoot">
                            <dgm:param type="hierAlign" val="rCtrCh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tMarg" refType="primFontSz" fact="0.05"/>
                          <dgm:constr type="bMarg" refType="primFontSz" fact="0.05"/>
                          <dgm:constr type="lMarg" refType="primFontSz" fact="0.05"/>
                          <dgm:constr type="rMarg" refType="primFontSz" fact="0.05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34">
                          <dgm:if name="Name35" func="var" arg="dir" op="equ" val="norm">
                            <dgm:alg type="hierChild">
                              <dgm:param type="linDir" val="fromT"/>
                              <dgm:param type="chAlign" val="l"/>
                            </dgm:alg>
                          </dgm:if>
                          <dgm:else name="Name36">
                            <dgm:alg type="hierChild">
                              <dgm:param type="linDir" val="fromT"/>
                              <dgm:param type="chAlign" val="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37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choose name="Name38">
        <dgm:if name="Name39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</dgm:alg>
        </dgm:if>
        <dgm:else name="Name40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rectComp" refType="w"/>
        <dgm:constr type="h" for="ch" forName="rectComp" refType="h"/>
        <dgm:constr type="h" for="des" forName="bgRect" refType="h"/>
        <dgm:constr type="primFontSz" for="des" forName="bgRectTx" op="equ" val="65"/>
      </dgm:constrLst>
      <dgm:ruleLst/>
      <dgm:forEach name="Name41" axis="ch" ptType="node" st="2">
        <dgm:layoutNode name="rectComp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userA"/>
            <dgm:constr type="l" for="ch" forName="bgRect"/>
            <dgm:constr type="t" for="ch" forName="bgRect"/>
            <dgm:constr type="w" for="ch" forName="bgRect" refType="userA" fact="1.2"/>
            <dgm:constr type="l" for="ch" forName="bgRectTx"/>
            <dgm:constr type="t" for="ch" forName="bgRectTx"/>
            <dgm:constr type="h" for="ch" forName="bgRectTx" refType="h" refFor="ch" refForName="bgRect" fact="0.3"/>
            <dgm:constr type="w" for="ch" forName="bgRectTx" refType="w" refFor="ch" refForName="bgRect" op="equ"/>
          </dgm:constrLst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shape xmlns:r="http://schemas.openxmlformats.org/officeDocument/2006/relationships" type="rect" r:blip="" zOrderOff="-999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</dgm:layoutNode>
        <dgm:choose name="Name42">
          <dgm:if name="Name43" axis="self" ptType="node" func="revPos" op="gte" val="2">
            <dgm:layoutNode name="spComp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hSp"/>
                <dgm:constr type="t" for="ch" forName="hSp"/>
                <dgm:constr type="w" for="ch" forName="hSp" refType="userB"/>
                <dgm:constr type="wOff" for="ch" forName="hSp" refType="userA" fact="-0.2"/>
              </dgm:constrLst>
              <dgm:ruleLst/>
              <dgm:layoutNode name="h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44"/>
        </dgm:choos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wmf>
</file>

<file path=ppt/media/image10.wmf>
</file>

<file path=ppt/media/image11.wmf>
</file>

<file path=ppt/media/image12.wmf>
</file>

<file path=ppt/media/image2.wmf>
</file>

<file path=ppt/media/image3.wmf>
</file>

<file path=ppt/media/image4.wmf>
</file>

<file path=ppt/media/image5.wmf>
</file>

<file path=ppt/media/image6.gi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5AFBC-F8A5-F401-AFC4-41684F7AED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184F06-6752-8413-68FA-60C9935C76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EE3951-5EA8-29A7-0454-3D6E8EDDD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F32CC-5224-45F0-9907-228BD49C0AE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C286DC-DCEB-30D0-03DF-5ACF6160FF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6032D-C6D5-5EC8-2827-368789C1A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0ED3D-3548-4EE1-A759-02E9400BA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0160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622BF6-5983-A08E-9909-E76692E2A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7B267A-2FBC-6718-5266-C9E15C737A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04357D-D565-0BC1-5726-9C4820F5F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F32CC-5224-45F0-9907-228BD49C0AE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84EAF-6EC6-C27E-673F-C784DD63C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CD8792-432F-B1C6-E340-DAB2DB9D3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0ED3D-3548-4EE1-A759-02E9400BA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262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72CC4A-74DC-53AF-F928-80F6378238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58894E6-211A-6D7B-6C65-36F3791E7A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2DE41D-F7BA-2DA1-E815-4CD3A1C48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F32CC-5224-45F0-9907-228BD49C0AE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4FF2E4-6332-9E7C-00DB-62338467F5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AC79B-A650-E614-7E5E-754A07D2D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0ED3D-3548-4EE1-A759-02E9400BA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832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B89C4-810E-1B22-3E35-E33741E83A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69A44-C2A4-376D-CB68-B8AF1B86D9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073B83-C754-53A4-4D92-0F4DEFEF7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F32CC-5224-45F0-9907-228BD49C0AE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D61FEF-5ACD-D3CC-6CF2-91A655D22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07450-3A97-3A08-59F7-F522D3C40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0ED3D-3548-4EE1-A759-02E9400BA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800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C777F-893E-7363-EC44-69E70AE8A3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4A20E0-5DB8-980D-84E0-940D69D58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DB2AA2-7983-DD4A-9FE7-5E8CE3C48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F32CC-5224-45F0-9907-228BD49C0AE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B809-3F2D-549E-B06B-6F0FFD44F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C2E3CD-CDC7-1592-6CE8-75AAFEA1C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0ED3D-3548-4EE1-A759-02E9400BA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409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A23A1-8467-B525-A303-61FFD7CC9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42F7A9-0D0A-0165-D1F6-17F1414587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008050-37BF-5628-6A05-0E5FA011F6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B8DA14-1D1B-BE1A-71D0-5FECBCD2E3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F32CC-5224-45F0-9907-228BD49C0AE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546056-23F0-A18F-AA28-12CA59DFD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139FED-641B-4F53-2560-D9317C47F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0ED3D-3548-4EE1-A759-02E9400BA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422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F76FF-7DFA-7615-9051-8BC47F9C0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75A047-0D31-B4CE-EA7D-AC8E062853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29A703-7BA0-05E0-07D4-D613947D09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2E94E4-D0DF-9847-564D-D2303C88FC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B291FE0-1ED4-2F2D-E6E7-2156D6A6DC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668863-FF3B-0F4F-E7B6-CA6CA6FD5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F32CC-5224-45F0-9907-228BD49C0AE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BA9D3A-728A-A156-6884-239FCEF19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B5F698-80F2-690F-9906-CE6A3CA0C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0ED3D-3548-4EE1-A759-02E9400BA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928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9DFE50-ACE3-86CB-A4ED-B1B252482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9C00E8-3E9F-1CB0-96FB-7C2547FA4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F32CC-5224-45F0-9907-228BD49C0AE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BFC4DB-BAD6-4918-C851-AC02B3366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8E0047-AFDB-6D5F-0400-5BE58250E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0ED3D-3548-4EE1-A759-02E9400BA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3960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C27D44-EA1C-3430-3130-BEF6C4047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F32CC-5224-45F0-9907-228BD49C0AE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8ED152-B449-7959-A405-48D0CB25BE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C8EBFF-1FE5-564C-C46D-59155AB1D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0ED3D-3548-4EE1-A759-02E9400BA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97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01B45-D430-A894-0F30-F9EE7C1DC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94D729-CAD1-22FC-676D-7BD953E55C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64E459-0AE3-9E4E-1F26-E1658EFFCD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967756-1198-683C-7ED6-5C0F694D3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F32CC-5224-45F0-9907-228BD49C0AE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7B2244-CC9E-E7D7-579F-EDE4F606C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07CBF3-7F1F-C757-3F86-10FCC694A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0ED3D-3548-4EE1-A759-02E9400BA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4362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E412A7-B7EE-CFD4-3264-87C2631BD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9B60A39-E6BA-11B4-DF92-AC6FBE77CC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5821CA-2DED-172F-0D46-45B01C9BE3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CE0C24-BF2E-B160-AB4E-065B4F921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F32CC-5224-45F0-9907-228BD49C0AE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6134C-3E2A-9118-13AB-4F1C3BFBF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A4F858-AF25-8565-FBDE-4806FC7B1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70ED3D-3548-4EE1-A759-02E9400BA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827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FD733B-4029-9491-BB0B-8079E9ADF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02C01B-D32A-9108-2B44-070EEFF694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D78086-51AF-57F7-31EE-627C7CFC84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8F32CC-5224-45F0-9907-228BD49C0AE3}" type="datetimeFigureOut">
              <a:rPr lang="en-US" smtClean="0"/>
              <a:t>1/9/2023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D451D-5178-B4BC-2913-B049C3ACC1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3DBD6B-D50F-2129-7A75-1A4A01988D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70ED3D-3548-4EE1-A759-02E9400BAE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6319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wmf"/><Relationship Id="rId4" Type="http://schemas.openxmlformats.org/officeDocument/2006/relationships/oleObject" Target="../embeddings/oleObject7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7" Type="http://schemas.openxmlformats.org/officeDocument/2006/relationships/image" Target="../media/image10.w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0.bin"/><Relationship Id="rId5" Type="http://schemas.openxmlformats.org/officeDocument/2006/relationships/image" Target="../media/image9.wmf"/><Relationship Id="rId4" Type="http://schemas.openxmlformats.org/officeDocument/2006/relationships/oleObject" Target="../embeddings/oleObject9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wmf"/><Relationship Id="rId4" Type="http://schemas.openxmlformats.org/officeDocument/2006/relationships/oleObject" Target="../embeddings/oleObject12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7" Type="http://schemas.openxmlformats.org/officeDocument/2006/relationships/image" Target="../media/image4.w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3.wmf"/><Relationship Id="rId4" Type="http://schemas.openxmlformats.org/officeDocument/2006/relationships/oleObject" Target="../embeddings/oleObject3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BBB4B-8B75-0341-52AF-37B616EB61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301660"/>
          </a:xfrm>
        </p:spPr>
        <p:txBody>
          <a:bodyPr>
            <a:no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Smart Focus Algorithm </a:t>
            </a:r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5136C-73D7-70B4-3593-91A81A2E8D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0227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8A646-D0B8-C2E6-A468-A3B45233B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879" y="234491"/>
            <a:ext cx="10515600" cy="681477"/>
          </a:xfrm>
        </p:spPr>
        <p:txBody>
          <a:bodyPr>
            <a:normAutofit fontScale="90000"/>
          </a:bodyPr>
          <a:lstStyle/>
          <a:p>
            <a:r>
              <a:rPr lang="en-US" dirty="0"/>
              <a:t>3 Shot Auto-Focus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C58A8376-FC15-1D4E-15A7-8D0FA9D325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43483433"/>
              </p:ext>
            </p:extLst>
          </p:nvPr>
        </p:nvGraphicFramePr>
        <p:xfrm>
          <a:off x="488414" y="1429438"/>
          <a:ext cx="10840597" cy="39991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9125249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8A646-D0B8-C2E6-A468-A3B45233B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879" y="234491"/>
            <a:ext cx="10515600" cy="681477"/>
          </a:xfrm>
        </p:spPr>
        <p:txBody>
          <a:bodyPr>
            <a:normAutofit fontScale="90000"/>
          </a:bodyPr>
          <a:lstStyle/>
          <a:p>
            <a:r>
              <a:rPr lang="en-US" dirty="0"/>
              <a:t>3 Shot Focus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31CA93F-B361-B8B2-1DBF-FF109C1F7DC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431036" y="1839817"/>
          <a:ext cx="5753100" cy="4257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753160" imgH="4257720" progId="PBrush">
                  <p:embed/>
                </p:oleObj>
              </mc:Choice>
              <mc:Fallback>
                <p:oleObj name="Bitmap Image" r:id="rId2" imgW="5753160" imgH="425772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431CA93F-B361-B8B2-1DBF-FF109C1F7D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31036" y="1839817"/>
                        <a:ext cx="5753100" cy="4257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6B0F3B5-39C0-1EC3-EBEC-513D7B603B9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6096000" y="1839817"/>
          <a:ext cx="5305425" cy="4162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305320" imgH="4162320" progId="PBrush">
                  <p:embed/>
                </p:oleObj>
              </mc:Choice>
              <mc:Fallback>
                <p:oleObj name="Bitmap Image" r:id="rId4" imgW="5305320" imgH="416232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F6B0F3B5-39C0-1EC3-EBEC-513D7B603B9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839817"/>
                        <a:ext cx="5305425" cy="4162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75F8CA5-A217-323E-D25A-9D3AFC838C7F}"/>
              </a:ext>
            </a:extLst>
          </p:cNvPr>
          <p:cNvSpPr txBox="1"/>
          <p:nvPr/>
        </p:nvSpPr>
        <p:spPr>
          <a:xfrm>
            <a:off x="7039778" y="1314671"/>
            <a:ext cx="37927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Blue = all 9 points</a:t>
            </a:r>
          </a:p>
          <a:p>
            <a:r>
              <a:rPr lang="en-US" dirty="0"/>
              <a:t>Orange = Solved quad linear equation</a:t>
            </a:r>
          </a:p>
        </p:txBody>
      </p:sp>
    </p:spTree>
    <p:extLst>
      <p:ext uri="{BB962C8B-B14F-4D97-AF65-F5344CB8AC3E}">
        <p14:creationId xmlns:p14="http://schemas.microsoft.com/office/powerpoint/2010/main" val="42376696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F6CAB-C49C-0F1E-44F9-C4AF6493E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23000"/>
          </a:xfrm>
        </p:spPr>
        <p:txBody>
          <a:bodyPr/>
          <a:lstStyle/>
          <a:p>
            <a:r>
              <a:rPr lang="en-US" dirty="0" err="1"/>
              <a:t>Boundries</a:t>
            </a:r>
            <a:endParaRPr lang="en-US" dirty="0"/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65A05A2-612D-76B4-341F-2293E5F544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0270774"/>
              </p:ext>
            </p:extLst>
          </p:nvPr>
        </p:nvGraphicFramePr>
        <p:xfrm>
          <a:off x="400454" y="4881878"/>
          <a:ext cx="2886075" cy="29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886120" imgH="295200" progId="PBrush">
                  <p:embed/>
                </p:oleObj>
              </mc:Choice>
              <mc:Fallback>
                <p:oleObj name="Bitmap Image" r:id="rId2" imgW="2886120" imgH="295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00454" y="4881878"/>
                        <a:ext cx="2886075" cy="295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784F1B58-4809-0E3C-3098-8ADF9ADED8BD}"/>
              </a:ext>
            </a:extLst>
          </p:cNvPr>
          <p:cNvSpPr txBox="1"/>
          <p:nvPr/>
        </p:nvSpPr>
        <p:spPr>
          <a:xfrm>
            <a:off x="213167" y="3289309"/>
            <a:ext cx="359867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Rounded to nearest integer, all unique solutions after iterating through every single 3 point combo out of 9 possible points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116E7C-B005-E2FC-904F-32DDC50CF786}"/>
              </a:ext>
            </a:extLst>
          </p:cNvPr>
          <p:cNvSpPr txBox="1"/>
          <p:nvPr/>
        </p:nvSpPr>
        <p:spPr>
          <a:xfrm>
            <a:off x="4197427" y="3427808"/>
            <a:ext cx="34042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if demand the derivative to be in between two of the given points?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EB50C628-42BF-A216-B591-3052A898BF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7091746"/>
              </p:ext>
            </p:extLst>
          </p:nvPr>
        </p:nvGraphicFramePr>
        <p:xfrm>
          <a:off x="5336870" y="4881878"/>
          <a:ext cx="1022106" cy="29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857160" imgH="247680" progId="PBrush">
                  <p:embed/>
                </p:oleObj>
              </mc:Choice>
              <mc:Fallback>
                <p:oleObj name="Bitmap Image" r:id="rId4" imgW="857160" imgH="247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336870" y="4881878"/>
                        <a:ext cx="1022106" cy="295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A336B2F1-94A9-9F1E-8F54-EC772AD2C989}"/>
              </a:ext>
            </a:extLst>
          </p:cNvPr>
          <p:cNvSpPr txBox="1"/>
          <p:nvPr/>
        </p:nvSpPr>
        <p:spPr>
          <a:xfrm>
            <a:off x="8293866" y="3389513"/>
            <a:ext cx="34042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if demand the derivative to be in between two of the given points with 1 um buffer room?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B445B907-032A-08C6-F8DB-A9886A95039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7264402"/>
              </p:ext>
            </p:extLst>
          </p:nvPr>
        </p:nvGraphicFramePr>
        <p:xfrm>
          <a:off x="9649169" y="4882671"/>
          <a:ext cx="495300" cy="323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495360" imgH="324000" progId="PBrush">
                  <p:embed/>
                </p:oleObj>
              </mc:Choice>
              <mc:Fallback>
                <p:oleObj name="Bitmap Image" r:id="rId6" imgW="495360" imgH="324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649169" y="4882671"/>
                        <a:ext cx="495300" cy="323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73253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C28A4-5E1D-9C4C-7AF2-CD7422614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36562"/>
          </a:xfrm>
        </p:spPr>
        <p:txBody>
          <a:bodyPr/>
          <a:lstStyle/>
          <a:p>
            <a:r>
              <a:rPr lang="en-US" dirty="0"/>
              <a:t>Full Prediction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550D5-5CD2-DD14-7727-EF704D96F6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51042"/>
            <a:ext cx="3447361" cy="2250616"/>
          </a:xfrm>
        </p:spPr>
        <p:txBody>
          <a:bodyPr/>
          <a:lstStyle/>
          <a:p>
            <a:r>
              <a:rPr lang="en-US" dirty="0"/>
              <a:t>Best Z focus Position =5.2um (Python counts from 0)</a:t>
            </a:r>
          </a:p>
          <a:p>
            <a:r>
              <a:rPr lang="en-US" dirty="0"/>
              <a:t>5um Image shown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177A6B5-8858-F37F-E297-E7AD430E64B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0885067"/>
              </p:ext>
            </p:extLst>
          </p:nvPr>
        </p:nvGraphicFramePr>
        <p:xfrm>
          <a:off x="5817371" y="841452"/>
          <a:ext cx="5576827" cy="736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2523960" imgH="333360" progId="PBrush">
                  <p:embed/>
                </p:oleObj>
              </mc:Choice>
              <mc:Fallback>
                <p:oleObj name="Bitmap Image" r:id="rId2" imgW="2523960" imgH="333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817371" y="841452"/>
                        <a:ext cx="5576827" cy="736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EE8211C-C167-BCD7-3C3B-C0B6E2DE7E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4527143"/>
              </p:ext>
            </p:extLst>
          </p:nvPr>
        </p:nvGraphicFramePr>
        <p:xfrm>
          <a:off x="4945409" y="1740664"/>
          <a:ext cx="7246591" cy="46381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10848960" imgH="6943680" progId="PBrush">
                  <p:embed/>
                </p:oleObj>
              </mc:Choice>
              <mc:Fallback>
                <p:oleObj name="Bitmap Image" r:id="rId4" imgW="10848960" imgH="6943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945409" y="1740664"/>
                        <a:ext cx="7246591" cy="46381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6779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810EB-018D-D10C-2E2F-7ADC6C784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44166"/>
          </a:xfrm>
        </p:spPr>
        <p:txBody>
          <a:bodyPr>
            <a:normAutofit fontScale="90000"/>
          </a:bodyPr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0B933D-4AE9-3F47-F41B-8DD8A57656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4347"/>
            <a:ext cx="10515600" cy="4822616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/>
              <a:t>Overall goal is to have a nicely focused image in every tile and focus them as quickly as possible.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Tissue will be flat within on FOV, but will be tilted over the section size. We must compensate for this.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Fast identify tissue occupying area and only use those pixels for </a:t>
            </a:r>
            <a:r>
              <a:rPr lang="en-US" sz="2000" dirty="0" err="1"/>
              <a:t>brenner</a:t>
            </a:r>
            <a:r>
              <a:rPr lang="en-US" sz="2000" dirty="0"/>
              <a:t> score calculations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Screen out spoofing issues like floating junk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Identify if focus cannot be accurately achieved possibly due to unstained tissue and fall back to approximate focus plane for it. 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Push speed as far as it can be taken</a:t>
            </a:r>
          </a:p>
        </p:txBody>
      </p:sp>
    </p:spTree>
    <p:extLst>
      <p:ext uri="{BB962C8B-B14F-4D97-AF65-F5344CB8AC3E}">
        <p14:creationId xmlns:p14="http://schemas.microsoft.com/office/powerpoint/2010/main" val="3345449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A6B0A-605E-E33A-361C-64E3BBF8E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47683"/>
          </a:xfrm>
        </p:spPr>
        <p:txBody>
          <a:bodyPr/>
          <a:lstStyle/>
          <a:p>
            <a:r>
              <a:rPr lang="en-US" dirty="0"/>
              <a:t>Assumptions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47314-6368-C2C9-08A5-6E20E77DA8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000" dirty="0"/>
              <a:t>Tissues are continuous and rigid semi-thick planes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DAPI will be stained to various degrees in every cycle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0524128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EE125-49E5-F6E3-B5B2-7F40F985F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2" y="0"/>
            <a:ext cx="10515600" cy="1092740"/>
          </a:xfrm>
        </p:spPr>
        <p:txBody>
          <a:bodyPr/>
          <a:lstStyle/>
          <a:p>
            <a:r>
              <a:rPr lang="en-US" dirty="0"/>
              <a:t>Base Focus Score (Brenner)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4DEC576-B71E-AF05-8697-5382552AE81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3405057"/>
              </p:ext>
            </p:extLst>
          </p:nvPr>
        </p:nvGraphicFramePr>
        <p:xfrm>
          <a:off x="1492280" y="1199072"/>
          <a:ext cx="7055651" cy="24909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153040" imgH="1819440" progId="PBrush">
                  <p:embed/>
                </p:oleObj>
              </mc:Choice>
              <mc:Fallback>
                <p:oleObj name="Bitmap Image" r:id="rId2" imgW="5153040" imgH="1819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92280" y="1199072"/>
                        <a:ext cx="7055651" cy="24909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587CB43-C35E-11D6-23DA-45B32B47A92E}"/>
              </a:ext>
            </a:extLst>
          </p:cNvPr>
          <p:cNvSpPr txBox="1"/>
          <p:nvPr/>
        </p:nvSpPr>
        <p:spPr>
          <a:xfrm>
            <a:off x="1639019" y="3985404"/>
            <a:ext cx="781784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Brenner score will be used. It is the most reliable of the focus scores and easy to execute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Score </a:t>
            </a:r>
            <a:r>
              <a:rPr lang="en-US" sz="1600" dirty="0" err="1"/>
              <a:t>dist</a:t>
            </a:r>
            <a:r>
              <a:rPr lang="en-US" sz="1600" dirty="0"/>
              <a:t> is essentially a Lorentzian function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Inverse of Lorentzian is a parabola and can be solved via quadratic equation</a:t>
            </a:r>
          </a:p>
          <a:p>
            <a:r>
              <a:rPr lang="en-US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53299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66773-2CA4-5136-EEA9-D62CF6C77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337"/>
            <a:ext cx="10515600" cy="572877"/>
          </a:xfrm>
        </p:spPr>
        <p:txBody>
          <a:bodyPr>
            <a:normAutofit fontScale="90000"/>
          </a:bodyPr>
          <a:lstStyle/>
          <a:p>
            <a:r>
              <a:rPr lang="en-US" dirty="0"/>
              <a:t>High Level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511FABA-B7C4-6C96-E9E3-831CECBDCF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6710809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4744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FAB78-E768-B72B-1CD7-C53FE50F4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14769"/>
          </a:xfrm>
        </p:spPr>
        <p:txBody>
          <a:bodyPr>
            <a:normAutofit fontScale="90000"/>
          </a:bodyPr>
          <a:lstStyle/>
          <a:p>
            <a:r>
              <a:rPr lang="en-US" dirty="0"/>
              <a:t>Block Algorithm DAPI Focus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113FD3F6-678A-C667-964F-9AE9C55F722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2036358"/>
              </p:ext>
            </p:extLst>
          </p:nvPr>
        </p:nvGraphicFramePr>
        <p:xfrm>
          <a:off x="838200" y="936186"/>
          <a:ext cx="10821358" cy="55566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00608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560D2-FAE6-BFE5-002D-C95E24C20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171" y="-251820"/>
            <a:ext cx="10515600" cy="1325563"/>
          </a:xfrm>
        </p:spPr>
        <p:txBody>
          <a:bodyPr/>
          <a:lstStyle/>
          <a:p>
            <a:r>
              <a:rPr lang="en-US" dirty="0" err="1"/>
              <a:t>Whats</a:t>
            </a:r>
            <a:r>
              <a:rPr lang="en-US" dirty="0"/>
              <a:t> wrong with </a:t>
            </a:r>
            <a:r>
              <a:rPr lang="en-US" dirty="0" err="1"/>
              <a:t>brenner</a:t>
            </a:r>
            <a:r>
              <a:rPr lang="en-US" dirty="0"/>
              <a:t> score in python?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20F5CF7-0D2C-9239-5882-51840DD9F40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7665424"/>
              </p:ext>
            </p:extLst>
          </p:nvPr>
        </p:nvGraphicFramePr>
        <p:xfrm>
          <a:off x="6633073" y="1204577"/>
          <a:ext cx="5119900" cy="44488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886360" imgH="5114880" progId="PBrush">
                  <p:embed/>
                </p:oleObj>
              </mc:Choice>
              <mc:Fallback>
                <p:oleObj name="Bitmap Image" r:id="rId2" imgW="5886360" imgH="5114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633073" y="1204577"/>
                        <a:ext cx="5119900" cy="44488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E9934EC3-7721-51D3-FA20-14742AD9C80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8423624"/>
              </p:ext>
            </p:extLst>
          </p:nvPr>
        </p:nvGraphicFramePr>
        <p:xfrm>
          <a:off x="890587" y="6378786"/>
          <a:ext cx="10410825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10410840" imgH="266760" progId="PBrush">
                  <p:embed/>
                </p:oleObj>
              </mc:Choice>
              <mc:Fallback>
                <p:oleObj name="Bitmap Image" r:id="rId4" imgW="10410840" imgH="266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90587" y="6378786"/>
                        <a:ext cx="10410825" cy="26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D1084B7-64B5-9E4F-BA0F-0BB9C9C0050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8127751"/>
              </p:ext>
            </p:extLst>
          </p:nvPr>
        </p:nvGraphicFramePr>
        <p:xfrm>
          <a:off x="409574" y="1138236"/>
          <a:ext cx="5686425" cy="4581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5686560" imgH="4581360" progId="PBrush">
                  <p:embed/>
                </p:oleObj>
              </mc:Choice>
              <mc:Fallback>
                <p:oleObj name="Bitmap Image" r:id="rId6" imgW="5686560" imgH="4581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09574" y="1138236"/>
                        <a:ext cx="5686425" cy="4581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063340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16903A-8953-C214-1B67-D6178E15F1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12" y="1410159"/>
            <a:ext cx="4787747" cy="550843"/>
          </a:xfrm>
        </p:spPr>
        <p:txBody>
          <a:bodyPr/>
          <a:lstStyle/>
          <a:p>
            <a:r>
              <a:rPr lang="en-US" dirty="0"/>
              <a:t>Swapped to int64 type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31CA93F-B361-B8B2-1DBF-FF109C1F7D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9494536"/>
              </p:ext>
            </p:extLst>
          </p:nvPr>
        </p:nvGraphicFramePr>
        <p:xfrm>
          <a:off x="431036" y="1839817"/>
          <a:ext cx="5753100" cy="4257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753160" imgH="4257720" progId="PBrush">
                  <p:embed/>
                </p:oleObj>
              </mc:Choice>
              <mc:Fallback>
                <p:oleObj name="Bitmap Image" r:id="rId2" imgW="5753160" imgH="4257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31036" y="1839817"/>
                        <a:ext cx="5753100" cy="4257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itle 6">
            <a:extLst>
              <a:ext uri="{FF2B5EF4-FFF2-40B4-BE49-F238E27FC236}">
                <a16:creationId xmlns:a16="http://schemas.microsoft.com/office/drawing/2014/main" id="{2B77415F-5141-A393-368D-172BB9524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199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64368460-DAAC-EF7C-78A3-B328EB402A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254" y="514350"/>
            <a:ext cx="7477125" cy="58293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8E266FA-C752-3239-AA36-CCFC7C6F5C15}"/>
              </a:ext>
            </a:extLst>
          </p:cNvPr>
          <p:cNvSpPr txBox="1"/>
          <p:nvPr/>
        </p:nvSpPr>
        <p:spPr>
          <a:xfrm>
            <a:off x="1388126" y="2930488"/>
            <a:ext cx="11128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Set</a:t>
            </a:r>
          </a:p>
          <a:p>
            <a:r>
              <a:rPr lang="en-US" dirty="0"/>
              <a:t>Phalloidin</a:t>
            </a:r>
          </a:p>
        </p:txBody>
      </p:sp>
    </p:spTree>
    <p:extLst>
      <p:ext uri="{BB962C8B-B14F-4D97-AF65-F5344CB8AC3E}">
        <p14:creationId xmlns:p14="http://schemas.microsoft.com/office/powerpoint/2010/main" val="22636731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320</Words>
  <Application>Microsoft Office PowerPoint</Application>
  <PresentationFormat>Widescreen</PresentationFormat>
  <Paragraphs>43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Bitmap Image</vt:lpstr>
      <vt:lpstr>Smart Focus Algorithm </vt:lpstr>
      <vt:lpstr>Goals</vt:lpstr>
      <vt:lpstr>Assumptions</vt:lpstr>
      <vt:lpstr>Base Focus Score (Brenner)</vt:lpstr>
      <vt:lpstr>High Level </vt:lpstr>
      <vt:lpstr>Block Algorithm DAPI Focus</vt:lpstr>
      <vt:lpstr>Whats wrong with brenner score in python?</vt:lpstr>
      <vt:lpstr>PowerPoint Presentation</vt:lpstr>
      <vt:lpstr>PowerPoint Presentation</vt:lpstr>
      <vt:lpstr>3 Shot Auto-Focus</vt:lpstr>
      <vt:lpstr>3 Shot Focus</vt:lpstr>
      <vt:lpstr>Boundries</vt:lpstr>
      <vt:lpstr>Full Prediction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Focus Algorithm </dc:title>
  <dc:creator>michael anderson</dc:creator>
  <cp:lastModifiedBy>michael anderson</cp:lastModifiedBy>
  <cp:revision>2</cp:revision>
  <dcterms:created xsi:type="dcterms:W3CDTF">2023-01-10T20:58:57Z</dcterms:created>
  <dcterms:modified xsi:type="dcterms:W3CDTF">2023-01-11T01:10:41Z</dcterms:modified>
</cp:coreProperties>
</file>

<file path=docProps/thumbnail.jpeg>
</file>